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fd801e44f42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5f2fe591d240ff"/>
  </p:sldMasterIdLst>
  <p:sldIdLst>
    <p:sldId xmlns:r="http://schemas.openxmlformats.org/officeDocument/2006/relationships" id="256" r:id="R82b4f56500234385"/>
    <p:sldId xmlns:r="http://schemas.openxmlformats.org/officeDocument/2006/relationships" id="257" r:id="R30e64550a853426e"/>
    <p:sldId xmlns:r="http://schemas.openxmlformats.org/officeDocument/2006/relationships" id="258" r:id="R4743f067536842e2"/>
    <p:sldId xmlns:r="http://schemas.openxmlformats.org/officeDocument/2006/relationships" id="259" r:id="R0722c204f6bf4172"/>
    <p:sldId xmlns:r="http://schemas.openxmlformats.org/officeDocument/2006/relationships" id="260" r:id="Rec5ff24f5b334445"/>
    <p:sldId xmlns:r="http://schemas.openxmlformats.org/officeDocument/2006/relationships" id="261" r:id="Rd2744f65777f4fac"/>
    <p:sldId xmlns:r="http://schemas.openxmlformats.org/officeDocument/2006/relationships" id="262" r:id="R0d39a1b8e8f649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5f2fe591d240ff" /><Relationship Type="http://schemas.openxmlformats.org/officeDocument/2006/relationships/slide" Target="/ppt/slides/slide1.xml" Id="R82b4f56500234385" /><Relationship Type="http://schemas.openxmlformats.org/officeDocument/2006/relationships/slide" Target="/ppt/slides/slide2.xml" Id="R30e64550a853426e" /><Relationship Type="http://schemas.openxmlformats.org/officeDocument/2006/relationships/slide" Target="/ppt/slides/slide3.xml" Id="R4743f067536842e2" /><Relationship Type="http://schemas.openxmlformats.org/officeDocument/2006/relationships/slide" Target="/ppt/slides/slide4.xml" Id="R0722c204f6bf4172" /><Relationship Type="http://schemas.openxmlformats.org/officeDocument/2006/relationships/slide" Target="/ppt/slides/slide5.xml" Id="Rec5ff24f5b334445" /><Relationship Type="http://schemas.openxmlformats.org/officeDocument/2006/relationships/slide" Target="/ppt/slides/slide6.xml" Id="Rd2744f65777f4fac" /><Relationship Type="http://schemas.openxmlformats.org/officeDocument/2006/relationships/slide" Target="/ppt/slides/slide7.xml" Id="R0d39a1b8e8f649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645c5bc74040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37dab714a4104" /><Relationship Type="http://schemas.openxmlformats.org/officeDocument/2006/relationships/theme" Target="/ppt/slideMasters/theme/theme1.xml" Id="Rc09a47df1cdb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f37dab714a41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c52eefd2045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425904abf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c3bd4165947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a73aebcb942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684f8ac0d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9ed7c5de245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f22c86bd7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4 712 095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144 825 826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156 037 999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HOKHOLT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Vingolfveien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BRUS AS</a:t>
            </a:r>
          </a:p>
        </p:txBody>
      </p:sp>
    </p:spTree>
  </p:cSld>
  <p:clrMapOvr>
    <a:masterClrMapping xmlns:a="http://schemas.openxmlformats.org/drawingml/2006/main"/>
  </p:clrMapOvr>
</p:sld>
</file>