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751130a0b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6cfc276f942ca"/>
  </p:sldMasterIdLst>
  <p:sldIdLst>
    <p:sldId xmlns:r="http://schemas.openxmlformats.org/officeDocument/2006/relationships" id="256" r:id="Rc6e9eb2016f24468"/>
    <p:sldId xmlns:r="http://schemas.openxmlformats.org/officeDocument/2006/relationships" id="257" r:id="R0cdf03b1fb474da0"/>
    <p:sldId xmlns:r="http://schemas.openxmlformats.org/officeDocument/2006/relationships" id="258" r:id="Rb78496d6a9d94ca0"/>
    <p:sldId xmlns:r="http://schemas.openxmlformats.org/officeDocument/2006/relationships" id="259" r:id="Rf1d938af31e64d8c"/>
    <p:sldId xmlns:r="http://schemas.openxmlformats.org/officeDocument/2006/relationships" id="260" r:id="R54d8d7ba27fa40d0"/>
    <p:sldId xmlns:r="http://schemas.openxmlformats.org/officeDocument/2006/relationships" id="261" r:id="R5cdc676d2b8d45f7"/>
    <p:sldId xmlns:r="http://schemas.openxmlformats.org/officeDocument/2006/relationships" id="262" r:id="R4e954735e93f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cfc276f942ca" /><Relationship Type="http://schemas.openxmlformats.org/officeDocument/2006/relationships/slide" Target="/ppt/slides/slide1.xml" Id="Rc6e9eb2016f24468" /><Relationship Type="http://schemas.openxmlformats.org/officeDocument/2006/relationships/slide" Target="/ppt/slides/slide2.xml" Id="R0cdf03b1fb474da0" /><Relationship Type="http://schemas.openxmlformats.org/officeDocument/2006/relationships/slide" Target="/ppt/slides/slide3.xml" Id="Rb78496d6a9d94ca0" /><Relationship Type="http://schemas.openxmlformats.org/officeDocument/2006/relationships/slide" Target="/ppt/slides/slide4.xml" Id="Rf1d938af31e64d8c" /><Relationship Type="http://schemas.openxmlformats.org/officeDocument/2006/relationships/slide" Target="/ppt/slides/slide5.xml" Id="R54d8d7ba27fa40d0" /><Relationship Type="http://schemas.openxmlformats.org/officeDocument/2006/relationships/slide" Target="/ppt/slides/slide6.xml" Id="R5cdc676d2b8d45f7" /><Relationship Type="http://schemas.openxmlformats.org/officeDocument/2006/relationships/slide" Target="/ppt/slides/slide7.xml" Id="R4e954735e93f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84f23828b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e4b6fff44347" /><Relationship Type="http://schemas.openxmlformats.org/officeDocument/2006/relationships/theme" Target="/ppt/slideMasters/theme/theme1.xml" Id="Rdd563e32a477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ee4b6fff4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073a91f1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fa3684c98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4caaee5a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52e08e66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18ef2b7d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103c8199a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aeb2d7a4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OLSEN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