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2bb8018d3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d77edfa554ca5"/>
  </p:sldMasterIdLst>
  <p:sldIdLst>
    <p:sldId xmlns:r="http://schemas.openxmlformats.org/officeDocument/2006/relationships" id="256" r:id="R53bd663a8d094513"/>
    <p:sldId xmlns:r="http://schemas.openxmlformats.org/officeDocument/2006/relationships" id="257" r:id="R0ee199eed2364dd2"/>
    <p:sldId xmlns:r="http://schemas.openxmlformats.org/officeDocument/2006/relationships" id="258" r:id="Rdfb47278367846b1"/>
    <p:sldId xmlns:r="http://schemas.openxmlformats.org/officeDocument/2006/relationships" id="259" r:id="R4e34e1c9e2bc4718"/>
    <p:sldId xmlns:r="http://schemas.openxmlformats.org/officeDocument/2006/relationships" id="260" r:id="R2ce376c71438426f"/>
    <p:sldId xmlns:r="http://schemas.openxmlformats.org/officeDocument/2006/relationships" id="261" r:id="R503645ccea7c4e2a"/>
    <p:sldId xmlns:r="http://schemas.openxmlformats.org/officeDocument/2006/relationships" id="262" r:id="R9270b8990e78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d77edfa554ca5" /><Relationship Type="http://schemas.openxmlformats.org/officeDocument/2006/relationships/slide" Target="/ppt/slides/slide1.xml" Id="R53bd663a8d094513" /><Relationship Type="http://schemas.openxmlformats.org/officeDocument/2006/relationships/slide" Target="/ppt/slides/slide2.xml" Id="R0ee199eed2364dd2" /><Relationship Type="http://schemas.openxmlformats.org/officeDocument/2006/relationships/slide" Target="/ppt/slides/slide3.xml" Id="Rdfb47278367846b1" /><Relationship Type="http://schemas.openxmlformats.org/officeDocument/2006/relationships/slide" Target="/ppt/slides/slide4.xml" Id="R4e34e1c9e2bc4718" /><Relationship Type="http://schemas.openxmlformats.org/officeDocument/2006/relationships/slide" Target="/ppt/slides/slide5.xml" Id="R2ce376c71438426f" /><Relationship Type="http://schemas.openxmlformats.org/officeDocument/2006/relationships/slide" Target="/ppt/slides/slide6.xml" Id="R503645ccea7c4e2a" /><Relationship Type="http://schemas.openxmlformats.org/officeDocument/2006/relationships/slide" Target="/ppt/slides/slide7.xml" Id="R9270b8990e78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772f94d11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df4abb5a4ba4" /><Relationship Type="http://schemas.openxmlformats.org/officeDocument/2006/relationships/theme" Target="/ppt/slideMasters/theme/theme1.xml" Id="R6743df793734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9df4abb5a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05fd3d2de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da555950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6dc6cef00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8507954e4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10f40f50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ff2037af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b80a25e9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