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998ac7a4e45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ece24caf034836"/>
  </p:sldMasterIdLst>
  <p:sldIdLst>
    <p:sldId xmlns:r="http://schemas.openxmlformats.org/officeDocument/2006/relationships" id="256" r:id="R093b0b90df504dd4"/>
    <p:sldId xmlns:r="http://schemas.openxmlformats.org/officeDocument/2006/relationships" id="257" r:id="R090a6f8b396748b0"/>
    <p:sldId xmlns:r="http://schemas.openxmlformats.org/officeDocument/2006/relationships" id="258" r:id="R02c2207183f74b73"/>
    <p:sldId xmlns:r="http://schemas.openxmlformats.org/officeDocument/2006/relationships" id="259" r:id="R7ed2041c2ba346b0"/>
    <p:sldId xmlns:r="http://schemas.openxmlformats.org/officeDocument/2006/relationships" id="260" r:id="Rbb2c48714ab14183"/>
    <p:sldId xmlns:r="http://schemas.openxmlformats.org/officeDocument/2006/relationships" id="261" r:id="Rb39458253e4e4480"/>
    <p:sldId xmlns:r="http://schemas.openxmlformats.org/officeDocument/2006/relationships" id="262" r:id="R92716ba06ae9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ce24caf034836" /><Relationship Type="http://schemas.openxmlformats.org/officeDocument/2006/relationships/slide" Target="/ppt/slides/slide1.xml" Id="R093b0b90df504dd4" /><Relationship Type="http://schemas.openxmlformats.org/officeDocument/2006/relationships/slide" Target="/ppt/slides/slide2.xml" Id="R090a6f8b396748b0" /><Relationship Type="http://schemas.openxmlformats.org/officeDocument/2006/relationships/slide" Target="/ppt/slides/slide3.xml" Id="R02c2207183f74b73" /><Relationship Type="http://schemas.openxmlformats.org/officeDocument/2006/relationships/slide" Target="/ppt/slides/slide4.xml" Id="R7ed2041c2ba346b0" /><Relationship Type="http://schemas.openxmlformats.org/officeDocument/2006/relationships/slide" Target="/ppt/slides/slide5.xml" Id="Rbb2c48714ab14183" /><Relationship Type="http://schemas.openxmlformats.org/officeDocument/2006/relationships/slide" Target="/ppt/slides/slide6.xml" Id="Rb39458253e4e4480" /><Relationship Type="http://schemas.openxmlformats.org/officeDocument/2006/relationships/slide" Target="/ppt/slides/slide7.xml" Id="R92716ba06ae9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0b707701b45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6b0cd30754668" /><Relationship Type="http://schemas.openxmlformats.org/officeDocument/2006/relationships/theme" Target="/ppt/slideMasters/theme/theme1.xml" Id="R51e5d341bb17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6b0cd3075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4b04121c947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9e31ed8d1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7d891265141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4da077fcf41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069d7bf494f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2c38ac83141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7536502e5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46 979 595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47 026 646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ELGAR SØNSTERUD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Frøyerveien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988 903 264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