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f8317b473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5d06247ad40f4"/>
  </p:sldMasterIdLst>
  <p:sldIdLst>
    <p:sldId xmlns:r="http://schemas.openxmlformats.org/officeDocument/2006/relationships" id="256" r:id="Ref7e8001b6c94720"/>
    <p:sldId xmlns:r="http://schemas.openxmlformats.org/officeDocument/2006/relationships" id="257" r:id="Rd49b4e6d62e74414"/>
    <p:sldId xmlns:r="http://schemas.openxmlformats.org/officeDocument/2006/relationships" id="258" r:id="Ra0a81962318244fe"/>
    <p:sldId xmlns:r="http://schemas.openxmlformats.org/officeDocument/2006/relationships" id="259" r:id="R315e150d7e6c4aba"/>
    <p:sldId xmlns:r="http://schemas.openxmlformats.org/officeDocument/2006/relationships" id="260" r:id="R92d3d573f4d64a6c"/>
    <p:sldId xmlns:r="http://schemas.openxmlformats.org/officeDocument/2006/relationships" id="261" r:id="Rb8bbf2345a64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5d06247ad40f4" /><Relationship Type="http://schemas.openxmlformats.org/officeDocument/2006/relationships/slide" Target="/ppt/slides/slide1.xml" Id="Ref7e8001b6c94720" /><Relationship Type="http://schemas.openxmlformats.org/officeDocument/2006/relationships/slide" Target="/ppt/slides/slide2.xml" Id="Rd49b4e6d62e74414" /><Relationship Type="http://schemas.openxmlformats.org/officeDocument/2006/relationships/slide" Target="/ppt/slides/slide3.xml" Id="Ra0a81962318244fe" /><Relationship Type="http://schemas.openxmlformats.org/officeDocument/2006/relationships/slide" Target="/ppt/slides/slide4.xml" Id="R315e150d7e6c4aba" /><Relationship Type="http://schemas.openxmlformats.org/officeDocument/2006/relationships/slide" Target="/ppt/slides/slide5.xml" Id="R92d3d573f4d64a6c" /><Relationship Type="http://schemas.openxmlformats.org/officeDocument/2006/relationships/slide" Target="/ppt/slides/slide6.xml" Id="Rb8bbf2345a64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f51bbfe2c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a36978204928" /><Relationship Type="http://schemas.openxmlformats.org/officeDocument/2006/relationships/theme" Target="/ppt/slideMasters/theme/theme1.xml" Id="R1cb383e87ab7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da3697820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7684bc5d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ff3e87a2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26e1a3922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b09abc865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afc5a5c7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26fcfeb0f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