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ceb51c888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78915df154ee1"/>
  </p:sldMasterIdLst>
  <p:sldIdLst>
    <p:sldId xmlns:r="http://schemas.openxmlformats.org/officeDocument/2006/relationships" id="256" r:id="R362cc1583bd445d4"/>
    <p:sldId xmlns:r="http://schemas.openxmlformats.org/officeDocument/2006/relationships" id="257" r:id="Rc36cd9ef6a464059"/>
    <p:sldId xmlns:r="http://schemas.openxmlformats.org/officeDocument/2006/relationships" id="258" r:id="R6382ede901e147cf"/>
    <p:sldId xmlns:r="http://schemas.openxmlformats.org/officeDocument/2006/relationships" id="259" r:id="Rd4e0bf0000f94aa1"/>
    <p:sldId xmlns:r="http://schemas.openxmlformats.org/officeDocument/2006/relationships" id="260" r:id="R3b1d348299c74d56"/>
    <p:sldId xmlns:r="http://schemas.openxmlformats.org/officeDocument/2006/relationships" id="261" r:id="R370232896a5142aa"/>
    <p:sldId xmlns:r="http://schemas.openxmlformats.org/officeDocument/2006/relationships" id="262" r:id="Rd97e542db1b2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78915df154ee1" /><Relationship Type="http://schemas.openxmlformats.org/officeDocument/2006/relationships/slide" Target="/ppt/slides/slide1.xml" Id="R362cc1583bd445d4" /><Relationship Type="http://schemas.openxmlformats.org/officeDocument/2006/relationships/slide" Target="/ppt/slides/slide2.xml" Id="Rc36cd9ef6a464059" /><Relationship Type="http://schemas.openxmlformats.org/officeDocument/2006/relationships/slide" Target="/ppt/slides/slide3.xml" Id="R6382ede901e147cf" /><Relationship Type="http://schemas.openxmlformats.org/officeDocument/2006/relationships/slide" Target="/ppt/slides/slide4.xml" Id="Rd4e0bf0000f94aa1" /><Relationship Type="http://schemas.openxmlformats.org/officeDocument/2006/relationships/slide" Target="/ppt/slides/slide5.xml" Id="R3b1d348299c74d56" /><Relationship Type="http://schemas.openxmlformats.org/officeDocument/2006/relationships/slide" Target="/ppt/slides/slide6.xml" Id="R370232896a5142aa" /><Relationship Type="http://schemas.openxmlformats.org/officeDocument/2006/relationships/slide" Target="/ppt/slides/slide7.xml" Id="Rd97e542db1b2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9bc99fe04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1d55e0dd14aa6" /><Relationship Type="http://schemas.openxmlformats.org/officeDocument/2006/relationships/theme" Target="/ppt/slideMasters/theme/theme1.xml" Id="R18d218c786ed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1d55e0dd1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7df5dfa3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0b90aa8e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84a57982d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fcfcc6462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e463d3c5f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a4ed719345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6aa78be25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