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214ddb31a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090dece394165"/>
  </p:sldMasterIdLst>
  <p:sldIdLst>
    <p:sldId xmlns:r="http://schemas.openxmlformats.org/officeDocument/2006/relationships" id="256" r:id="R568bec2df6674d4b"/>
    <p:sldId xmlns:r="http://schemas.openxmlformats.org/officeDocument/2006/relationships" id="257" r:id="R06bba65142614529"/>
    <p:sldId xmlns:r="http://schemas.openxmlformats.org/officeDocument/2006/relationships" id="258" r:id="Re21007fde858490f"/>
    <p:sldId xmlns:r="http://schemas.openxmlformats.org/officeDocument/2006/relationships" id="259" r:id="Rde5ee10ed09f47a6"/>
    <p:sldId xmlns:r="http://schemas.openxmlformats.org/officeDocument/2006/relationships" id="260" r:id="R8ecb69274b1147e9"/>
    <p:sldId xmlns:r="http://schemas.openxmlformats.org/officeDocument/2006/relationships" id="261" r:id="Rc0547e041b404518"/>
    <p:sldId xmlns:r="http://schemas.openxmlformats.org/officeDocument/2006/relationships" id="262" r:id="R3c49754e47e7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090dece394165" /><Relationship Type="http://schemas.openxmlformats.org/officeDocument/2006/relationships/slide" Target="/ppt/slides/slide1.xml" Id="R568bec2df6674d4b" /><Relationship Type="http://schemas.openxmlformats.org/officeDocument/2006/relationships/slide" Target="/ppt/slides/slide2.xml" Id="R06bba65142614529" /><Relationship Type="http://schemas.openxmlformats.org/officeDocument/2006/relationships/slide" Target="/ppt/slides/slide3.xml" Id="Re21007fde858490f" /><Relationship Type="http://schemas.openxmlformats.org/officeDocument/2006/relationships/slide" Target="/ppt/slides/slide4.xml" Id="Rde5ee10ed09f47a6" /><Relationship Type="http://schemas.openxmlformats.org/officeDocument/2006/relationships/slide" Target="/ppt/slides/slide5.xml" Id="R8ecb69274b1147e9" /><Relationship Type="http://schemas.openxmlformats.org/officeDocument/2006/relationships/slide" Target="/ppt/slides/slide6.xml" Id="Rc0547e041b404518" /><Relationship Type="http://schemas.openxmlformats.org/officeDocument/2006/relationships/slide" Target="/ppt/slides/slide7.xml" Id="R3c49754e47e7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aa9e7ee34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6866f1e004f45" /><Relationship Type="http://schemas.openxmlformats.org/officeDocument/2006/relationships/theme" Target="/ppt/slideMasters/theme/theme1.xml" Id="R6b7a2dbc8195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6866f1e00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2986e9ce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fcf5f455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be493ee7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ab2eeb02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497a65b3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e6286cbf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74e30878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 FLEET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 FLEET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508 786 244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98 003 978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35 724 654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127 814 952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1 380 680 467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 AUTOMOTIVE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FINANS NORGE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87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www.nffleet.com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