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a6c70b7639c4bb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dcb3171efa14de3"/>
  </p:sldMasterIdLst>
  <p:sldIdLst>
    <p:sldId xmlns:r="http://schemas.openxmlformats.org/officeDocument/2006/relationships" id="256" r:id="Rf4f84b67c6274b19"/>
    <p:sldId xmlns:r="http://schemas.openxmlformats.org/officeDocument/2006/relationships" id="257" r:id="Rfa4d7095c9ec4097"/>
    <p:sldId xmlns:r="http://schemas.openxmlformats.org/officeDocument/2006/relationships" id="258" r:id="Ra36f3ba9d7d74f35"/>
    <p:sldId xmlns:r="http://schemas.openxmlformats.org/officeDocument/2006/relationships" id="259" r:id="R5b35c92d77f14a9c"/>
    <p:sldId xmlns:r="http://schemas.openxmlformats.org/officeDocument/2006/relationships" id="260" r:id="Rd4456ae149cc4264"/>
    <p:sldId xmlns:r="http://schemas.openxmlformats.org/officeDocument/2006/relationships" id="261" r:id="R85aae7c2cdeb4ba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cb3171efa14de3" /><Relationship Type="http://schemas.openxmlformats.org/officeDocument/2006/relationships/slide" Target="/ppt/slides/slide1.xml" Id="Rf4f84b67c6274b19" /><Relationship Type="http://schemas.openxmlformats.org/officeDocument/2006/relationships/slide" Target="/ppt/slides/slide2.xml" Id="Rfa4d7095c9ec4097" /><Relationship Type="http://schemas.openxmlformats.org/officeDocument/2006/relationships/slide" Target="/ppt/slides/slide3.xml" Id="Ra36f3ba9d7d74f35" /><Relationship Type="http://schemas.openxmlformats.org/officeDocument/2006/relationships/slide" Target="/ppt/slides/slide4.xml" Id="R5b35c92d77f14a9c" /><Relationship Type="http://schemas.openxmlformats.org/officeDocument/2006/relationships/slide" Target="/ppt/slides/slide5.xml" Id="Rd4456ae149cc4264" /><Relationship Type="http://schemas.openxmlformats.org/officeDocument/2006/relationships/slide" Target="/ppt/slides/slide6.xml" Id="R85aae7c2cdeb4ba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282cf236ab435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89009d6b4e49d3" /><Relationship Type="http://schemas.openxmlformats.org/officeDocument/2006/relationships/theme" Target="/ppt/slideMasters/theme/theme1.xml" Id="Rc09a2d9374b6405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489009d6b4e49d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eeca7ec09244e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58f738fbcf479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62cf7abe72475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f93c8377c7402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f3fa466d71415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f292929f3c427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INNIDIMMAN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INNIDIMMAN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INNIDIMMAN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INNIDIMMAN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INNIDIMMAN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INNIDIMMAN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Mjølstadnesvegen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6092 Fosnavåg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vegard@havila.no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988 907 596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INNIDIMMAN AS</a:t>
            </a:r>
          </a:p>
        </p:txBody>
      </p:sp>
    </p:spTree>
  </p:cSld>
  <p:clrMapOvr>
    <a:masterClrMapping xmlns:a="http://schemas.openxmlformats.org/drawingml/2006/main"/>
  </p:clrMapOvr>
</p:sld>
</file>