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e7b8831caa40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b2020b9a304846"/>
  </p:sldMasterIdLst>
  <p:sldIdLst>
    <p:sldId xmlns:r="http://schemas.openxmlformats.org/officeDocument/2006/relationships" id="256" r:id="Ra0fc02390da340f0"/>
    <p:sldId xmlns:r="http://schemas.openxmlformats.org/officeDocument/2006/relationships" id="257" r:id="R44ef66e771b94d65"/>
    <p:sldId xmlns:r="http://schemas.openxmlformats.org/officeDocument/2006/relationships" id="258" r:id="R58da156bb7bd49c5"/>
    <p:sldId xmlns:r="http://schemas.openxmlformats.org/officeDocument/2006/relationships" id="259" r:id="R0ea113345e2f452b"/>
    <p:sldId xmlns:r="http://schemas.openxmlformats.org/officeDocument/2006/relationships" id="260" r:id="R1e0758be450f4a6f"/>
    <p:sldId xmlns:r="http://schemas.openxmlformats.org/officeDocument/2006/relationships" id="261" r:id="Rc6b8c1a0996847a9"/>
    <p:sldId xmlns:r="http://schemas.openxmlformats.org/officeDocument/2006/relationships" id="262" r:id="R027ee5ab9a464d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2020b9a304846" /><Relationship Type="http://schemas.openxmlformats.org/officeDocument/2006/relationships/slide" Target="/ppt/slides/slide1.xml" Id="Ra0fc02390da340f0" /><Relationship Type="http://schemas.openxmlformats.org/officeDocument/2006/relationships/slide" Target="/ppt/slides/slide2.xml" Id="R44ef66e771b94d65" /><Relationship Type="http://schemas.openxmlformats.org/officeDocument/2006/relationships/slide" Target="/ppt/slides/slide3.xml" Id="R58da156bb7bd49c5" /><Relationship Type="http://schemas.openxmlformats.org/officeDocument/2006/relationships/slide" Target="/ppt/slides/slide4.xml" Id="R0ea113345e2f452b" /><Relationship Type="http://schemas.openxmlformats.org/officeDocument/2006/relationships/slide" Target="/ppt/slides/slide5.xml" Id="R1e0758be450f4a6f" /><Relationship Type="http://schemas.openxmlformats.org/officeDocument/2006/relationships/slide" Target="/ppt/slides/slide6.xml" Id="Rc6b8c1a0996847a9" /><Relationship Type="http://schemas.openxmlformats.org/officeDocument/2006/relationships/slide" Target="/ppt/slides/slide7.xml" Id="R027ee5ab9a464d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8754b1df044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3dda928ba419b" /><Relationship Type="http://schemas.openxmlformats.org/officeDocument/2006/relationships/theme" Target="/ppt/slideMasters/theme/theme1.xml" Id="Raa2369f366f748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63dda928ba41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0becc434c4d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87780be5644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a7ae7cd3b4e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4d2a5f85448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983ef3c0249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9c386d5504d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58bd0290947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INNIDIMMAN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INNIDIMMAN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6 384 939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33 109 767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33 726 156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vegard@havila.no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988 907 596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