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813189d4e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2b03535d348e0"/>
  </p:sldMasterIdLst>
  <p:sldIdLst>
    <p:sldId xmlns:r="http://schemas.openxmlformats.org/officeDocument/2006/relationships" id="256" r:id="R8227a604dfc44c28"/>
    <p:sldId xmlns:r="http://schemas.openxmlformats.org/officeDocument/2006/relationships" id="257" r:id="R58ea95cfde4341ea"/>
    <p:sldId xmlns:r="http://schemas.openxmlformats.org/officeDocument/2006/relationships" id="258" r:id="Rcf7fca52a94448a4"/>
    <p:sldId xmlns:r="http://schemas.openxmlformats.org/officeDocument/2006/relationships" id="259" r:id="Rfadf38d9c9d744c4"/>
    <p:sldId xmlns:r="http://schemas.openxmlformats.org/officeDocument/2006/relationships" id="260" r:id="Rd1cea531db484a3f"/>
    <p:sldId xmlns:r="http://schemas.openxmlformats.org/officeDocument/2006/relationships" id="261" r:id="Rdc9588919bb84c09"/>
    <p:sldId xmlns:r="http://schemas.openxmlformats.org/officeDocument/2006/relationships" id="262" r:id="Rd8cf5f7b3990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2b03535d348e0" /><Relationship Type="http://schemas.openxmlformats.org/officeDocument/2006/relationships/slide" Target="/ppt/slides/slide1.xml" Id="R8227a604dfc44c28" /><Relationship Type="http://schemas.openxmlformats.org/officeDocument/2006/relationships/slide" Target="/ppt/slides/slide2.xml" Id="R58ea95cfde4341ea" /><Relationship Type="http://schemas.openxmlformats.org/officeDocument/2006/relationships/slide" Target="/ppt/slides/slide3.xml" Id="Rcf7fca52a94448a4" /><Relationship Type="http://schemas.openxmlformats.org/officeDocument/2006/relationships/slide" Target="/ppt/slides/slide4.xml" Id="Rfadf38d9c9d744c4" /><Relationship Type="http://schemas.openxmlformats.org/officeDocument/2006/relationships/slide" Target="/ppt/slides/slide5.xml" Id="Rd1cea531db484a3f" /><Relationship Type="http://schemas.openxmlformats.org/officeDocument/2006/relationships/slide" Target="/ppt/slides/slide6.xml" Id="Rdc9588919bb84c09" /><Relationship Type="http://schemas.openxmlformats.org/officeDocument/2006/relationships/slide" Target="/ppt/slides/slide7.xml" Id="Rd8cf5f7b3990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9fdd36939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531556b41487c" /><Relationship Type="http://schemas.openxmlformats.org/officeDocument/2006/relationships/theme" Target="/ppt/slideMasters/theme/theme1.xml" Id="R6e52ba2a702f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531556b41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f47a89f4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396f9536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411e09cc4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86ca8cdc8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b2b6afdd44d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cc4fefe3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e230f6423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SOL HOLDING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6 502 838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