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f1af6debf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47d2e899a41bc"/>
  </p:sldMasterIdLst>
  <p:sldIdLst>
    <p:sldId xmlns:r="http://schemas.openxmlformats.org/officeDocument/2006/relationships" id="256" r:id="Re66ee3f6783544ba"/>
    <p:sldId xmlns:r="http://schemas.openxmlformats.org/officeDocument/2006/relationships" id="257" r:id="R745f2b031b46441b"/>
    <p:sldId xmlns:r="http://schemas.openxmlformats.org/officeDocument/2006/relationships" id="258" r:id="R184e51cc2249451a"/>
    <p:sldId xmlns:r="http://schemas.openxmlformats.org/officeDocument/2006/relationships" id="259" r:id="Rf401aa223d384ccb"/>
    <p:sldId xmlns:r="http://schemas.openxmlformats.org/officeDocument/2006/relationships" id="260" r:id="R131d60f5d9e84703"/>
    <p:sldId xmlns:r="http://schemas.openxmlformats.org/officeDocument/2006/relationships" id="261" r:id="Raeae99f147724976"/>
    <p:sldId xmlns:r="http://schemas.openxmlformats.org/officeDocument/2006/relationships" id="262" r:id="R86884e4d7f99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47d2e899a41bc" /><Relationship Type="http://schemas.openxmlformats.org/officeDocument/2006/relationships/slide" Target="/ppt/slides/slide1.xml" Id="Re66ee3f6783544ba" /><Relationship Type="http://schemas.openxmlformats.org/officeDocument/2006/relationships/slide" Target="/ppt/slides/slide2.xml" Id="R745f2b031b46441b" /><Relationship Type="http://schemas.openxmlformats.org/officeDocument/2006/relationships/slide" Target="/ppt/slides/slide3.xml" Id="R184e51cc2249451a" /><Relationship Type="http://schemas.openxmlformats.org/officeDocument/2006/relationships/slide" Target="/ppt/slides/slide4.xml" Id="Rf401aa223d384ccb" /><Relationship Type="http://schemas.openxmlformats.org/officeDocument/2006/relationships/slide" Target="/ppt/slides/slide5.xml" Id="R131d60f5d9e84703" /><Relationship Type="http://schemas.openxmlformats.org/officeDocument/2006/relationships/slide" Target="/ppt/slides/slide6.xml" Id="Raeae99f147724976" /><Relationship Type="http://schemas.openxmlformats.org/officeDocument/2006/relationships/slide" Target="/ppt/slides/slide7.xml" Id="R86884e4d7f99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c2f4cc51941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39fe2de7a4c1f" /><Relationship Type="http://schemas.openxmlformats.org/officeDocument/2006/relationships/theme" Target="/ppt/slideMasters/theme/theme1.xml" Id="Rb854a8633a1b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39fe2de7a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5362da6e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7a30e7749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7ccfbb7bb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1ffb776ae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cb8c2ea07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1c9b96586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1fa48429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HORIZON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HORIZON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2 091 097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SVAE PER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Nadderudveien 145C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pcs@bluehorizon.no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www.bluehorizon.no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