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e14b3e888345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9efb17f54646fb"/>
  </p:sldMasterIdLst>
  <p:sldIdLst>
    <p:sldId xmlns:r="http://schemas.openxmlformats.org/officeDocument/2006/relationships" id="256" r:id="R8c301f2ec4e64f33"/>
    <p:sldId xmlns:r="http://schemas.openxmlformats.org/officeDocument/2006/relationships" id="257" r:id="R26fb9420004547cf"/>
    <p:sldId xmlns:r="http://schemas.openxmlformats.org/officeDocument/2006/relationships" id="258" r:id="Rd39141dfcca641f1"/>
    <p:sldId xmlns:r="http://schemas.openxmlformats.org/officeDocument/2006/relationships" id="259" r:id="Re1c07144b26e4cfa"/>
    <p:sldId xmlns:r="http://schemas.openxmlformats.org/officeDocument/2006/relationships" id="260" r:id="Rf5ce334cd41f418a"/>
    <p:sldId xmlns:r="http://schemas.openxmlformats.org/officeDocument/2006/relationships" id="261" r:id="R16618bde864d4ef4"/>
    <p:sldId xmlns:r="http://schemas.openxmlformats.org/officeDocument/2006/relationships" id="262" r:id="R3f8a0bb6f4ff4c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9efb17f54646fb" /><Relationship Type="http://schemas.openxmlformats.org/officeDocument/2006/relationships/slide" Target="/ppt/slides/slide1.xml" Id="R8c301f2ec4e64f33" /><Relationship Type="http://schemas.openxmlformats.org/officeDocument/2006/relationships/slide" Target="/ppt/slides/slide2.xml" Id="R26fb9420004547cf" /><Relationship Type="http://schemas.openxmlformats.org/officeDocument/2006/relationships/slide" Target="/ppt/slides/slide3.xml" Id="Rd39141dfcca641f1" /><Relationship Type="http://schemas.openxmlformats.org/officeDocument/2006/relationships/slide" Target="/ppt/slides/slide4.xml" Id="Re1c07144b26e4cfa" /><Relationship Type="http://schemas.openxmlformats.org/officeDocument/2006/relationships/slide" Target="/ppt/slides/slide5.xml" Id="Rf5ce334cd41f418a" /><Relationship Type="http://schemas.openxmlformats.org/officeDocument/2006/relationships/slide" Target="/ppt/slides/slide6.xml" Id="R16618bde864d4ef4" /><Relationship Type="http://schemas.openxmlformats.org/officeDocument/2006/relationships/slide" Target="/ppt/slides/slide7.xml" Id="R3f8a0bb6f4ff4c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0098ca5cc340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d1542d11c47f5" /><Relationship Type="http://schemas.openxmlformats.org/officeDocument/2006/relationships/theme" Target="/ppt/slideMasters/theme/theme1.xml" Id="R43a3e6b0cdfe4f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5d1542d11c47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a89fd3bb449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49802a70e43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48b5ea98640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09bc0e0814d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0e432b5134a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a0f19d2414f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c8666f79e45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PME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PME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−186 585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14 044 288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119 185 045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123 542 517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EGGESBØ PER MAGNE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Høgtunvegen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6017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988 911 151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PME AS</a:t>
            </a:r>
          </a:p>
        </p:txBody>
      </p:sp>
    </p:spTree>
  </p:cSld>
  <p:clrMapOvr>
    <a:masterClrMapping xmlns:a="http://schemas.openxmlformats.org/drawingml/2006/main"/>
  </p:clrMapOvr>
</p:sld>
</file>