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4baeee526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42ecea5b343a3"/>
  </p:sldMasterIdLst>
  <p:sldIdLst>
    <p:sldId xmlns:r="http://schemas.openxmlformats.org/officeDocument/2006/relationships" id="256" r:id="R44bc0a26e5cb4a72"/>
    <p:sldId xmlns:r="http://schemas.openxmlformats.org/officeDocument/2006/relationships" id="257" r:id="Re0784fbe08c14abb"/>
    <p:sldId xmlns:r="http://schemas.openxmlformats.org/officeDocument/2006/relationships" id="258" r:id="Rcd5f8a0321974702"/>
    <p:sldId xmlns:r="http://schemas.openxmlformats.org/officeDocument/2006/relationships" id="259" r:id="R22375563642348d0"/>
    <p:sldId xmlns:r="http://schemas.openxmlformats.org/officeDocument/2006/relationships" id="260" r:id="R49b3575df2784aa7"/>
    <p:sldId xmlns:r="http://schemas.openxmlformats.org/officeDocument/2006/relationships" id="261" r:id="R037c115232d9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42ecea5b343a3" /><Relationship Type="http://schemas.openxmlformats.org/officeDocument/2006/relationships/slide" Target="/ppt/slides/slide1.xml" Id="R44bc0a26e5cb4a72" /><Relationship Type="http://schemas.openxmlformats.org/officeDocument/2006/relationships/slide" Target="/ppt/slides/slide2.xml" Id="Re0784fbe08c14abb" /><Relationship Type="http://schemas.openxmlformats.org/officeDocument/2006/relationships/slide" Target="/ppt/slides/slide3.xml" Id="Rcd5f8a0321974702" /><Relationship Type="http://schemas.openxmlformats.org/officeDocument/2006/relationships/slide" Target="/ppt/slides/slide4.xml" Id="R22375563642348d0" /><Relationship Type="http://schemas.openxmlformats.org/officeDocument/2006/relationships/slide" Target="/ppt/slides/slide5.xml" Id="R49b3575df2784aa7" /><Relationship Type="http://schemas.openxmlformats.org/officeDocument/2006/relationships/slide" Target="/ppt/slides/slide6.xml" Id="R037c115232d9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49596e690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4c70dfd244d8f" /><Relationship Type="http://schemas.openxmlformats.org/officeDocument/2006/relationships/theme" Target="/ppt/slideMasters/theme/theme1.xml" Id="Rd542eda9785a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4c70dfd24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42fb7f464c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62d13b4df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e17bd378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ef43912e2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4c56361db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1b41a0f02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