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76a30481f940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029e27e672441b"/>
  </p:sldMasterIdLst>
  <p:sldIdLst>
    <p:sldId xmlns:r="http://schemas.openxmlformats.org/officeDocument/2006/relationships" id="256" r:id="Ra3f17d378c9d4baa"/>
    <p:sldId xmlns:r="http://schemas.openxmlformats.org/officeDocument/2006/relationships" id="257" r:id="R7acbaf6c4b9b4d10"/>
    <p:sldId xmlns:r="http://schemas.openxmlformats.org/officeDocument/2006/relationships" id="258" r:id="R2a6f99af76f649d8"/>
    <p:sldId xmlns:r="http://schemas.openxmlformats.org/officeDocument/2006/relationships" id="259" r:id="Ra492d257ecdb4a5d"/>
    <p:sldId xmlns:r="http://schemas.openxmlformats.org/officeDocument/2006/relationships" id="260" r:id="R6cc8acf8370d49d9"/>
    <p:sldId xmlns:r="http://schemas.openxmlformats.org/officeDocument/2006/relationships" id="261" r:id="Rd27660115e9a416b"/>
    <p:sldId xmlns:r="http://schemas.openxmlformats.org/officeDocument/2006/relationships" id="262" r:id="R33130a8cc2ff40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29e27e672441b" /><Relationship Type="http://schemas.openxmlformats.org/officeDocument/2006/relationships/slide" Target="/ppt/slides/slide1.xml" Id="Ra3f17d378c9d4baa" /><Relationship Type="http://schemas.openxmlformats.org/officeDocument/2006/relationships/slide" Target="/ppt/slides/slide2.xml" Id="R7acbaf6c4b9b4d10" /><Relationship Type="http://schemas.openxmlformats.org/officeDocument/2006/relationships/slide" Target="/ppt/slides/slide3.xml" Id="R2a6f99af76f649d8" /><Relationship Type="http://schemas.openxmlformats.org/officeDocument/2006/relationships/slide" Target="/ppt/slides/slide4.xml" Id="Ra492d257ecdb4a5d" /><Relationship Type="http://schemas.openxmlformats.org/officeDocument/2006/relationships/slide" Target="/ppt/slides/slide5.xml" Id="R6cc8acf8370d49d9" /><Relationship Type="http://schemas.openxmlformats.org/officeDocument/2006/relationships/slide" Target="/ppt/slides/slide6.xml" Id="Rd27660115e9a416b" /><Relationship Type="http://schemas.openxmlformats.org/officeDocument/2006/relationships/slide" Target="/ppt/slides/slide7.xml" Id="R33130a8cc2ff40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09470fa004b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7a05349fd4278" /><Relationship Type="http://schemas.openxmlformats.org/officeDocument/2006/relationships/theme" Target="/ppt/slideMasters/theme/theme1.xml" Id="R41a12a70536942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77a05349fd42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ea46f665a47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f89d577444e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b8a1ef25544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984420e71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8c47c786140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6c994de6148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810af0fdc4f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NILSONS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NILSONS REVISJONSKONTOR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5 129 703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 BÅRD AXEL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RINGVOLD CAMILLA NILSON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 STEINAR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11 25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