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efff2161542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a468da0d44808"/>
  </p:sldMasterIdLst>
  <p:sldIdLst>
    <p:sldId xmlns:r="http://schemas.openxmlformats.org/officeDocument/2006/relationships" id="256" r:id="R944c65049ca44429"/>
    <p:sldId xmlns:r="http://schemas.openxmlformats.org/officeDocument/2006/relationships" id="257" r:id="R93f11dd79c0e4d24"/>
    <p:sldId xmlns:r="http://schemas.openxmlformats.org/officeDocument/2006/relationships" id="258" r:id="Redb11ead2473480e"/>
    <p:sldId xmlns:r="http://schemas.openxmlformats.org/officeDocument/2006/relationships" id="259" r:id="R25f5ed9adeb24ff6"/>
    <p:sldId xmlns:r="http://schemas.openxmlformats.org/officeDocument/2006/relationships" id="260" r:id="Rda5c1b4c6d9c4646"/>
    <p:sldId xmlns:r="http://schemas.openxmlformats.org/officeDocument/2006/relationships" id="261" r:id="Rf02d09b40bfd4b0d"/>
    <p:sldId xmlns:r="http://schemas.openxmlformats.org/officeDocument/2006/relationships" id="262" r:id="R2ef71310e86c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a468da0d44808" /><Relationship Type="http://schemas.openxmlformats.org/officeDocument/2006/relationships/slide" Target="/ppt/slides/slide1.xml" Id="R944c65049ca44429" /><Relationship Type="http://schemas.openxmlformats.org/officeDocument/2006/relationships/slide" Target="/ppt/slides/slide2.xml" Id="R93f11dd79c0e4d24" /><Relationship Type="http://schemas.openxmlformats.org/officeDocument/2006/relationships/slide" Target="/ppt/slides/slide3.xml" Id="Redb11ead2473480e" /><Relationship Type="http://schemas.openxmlformats.org/officeDocument/2006/relationships/slide" Target="/ppt/slides/slide4.xml" Id="R25f5ed9adeb24ff6" /><Relationship Type="http://schemas.openxmlformats.org/officeDocument/2006/relationships/slide" Target="/ppt/slides/slide5.xml" Id="Rda5c1b4c6d9c4646" /><Relationship Type="http://schemas.openxmlformats.org/officeDocument/2006/relationships/slide" Target="/ppt/slides/slide6.xml" Id="Rf02d09b40bfd4b0d" /><Relationship Type="http://schemas.openxmlformats.org/officeDocument/2006/relationships/slide" Target="/ppt/slides/slide7.xml" Id="R2ef71310e86c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db9d36f32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b7411a66e4962" /><Relationship Type="http://schemas.openxmlformats.org/officeDocument/2006/relationships/theme" Target="/ppt/slideMasters/theme/theme1.xml" Id="Red76dd979fe2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b7411a66e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a54c096c2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97ba6460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77699dd97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3098f5e50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6482afb1e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1fae2d5e2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d2667b797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VISUAL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VISUAL SOLUTIONS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ARNE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Nygårdsvegen 158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