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09e459ab6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2204f14fe4afd"/>
  </p:sldMasterIdLst>
  <p:sldIdLst>
    <p:sldId xmlns:r="http://schemas.openxmlformats.org/officeDocument/2006/relationships" id="256" r:id="R35aa4ec3fcd541b1"/>
    <p:sldId xmlns:r="http://schemas.openxmlformats.org/officeDocument/2006/relationships" id="257" r:id="R572ea5ecbe56487a"/>
    <p:sldId xmlns:r="http://schemas.openxmlformats.org/officeDocument/2006/relationships" id="258" r:id="R67ca5414ed92417d"/>
    <p:sldId xmlns:r="http://schemas.openxmlformats.org/officeDocument/2006/relationships" id="259" r:id="R43661404b682477b"/>
    <p:sldId xmlns:r="http://schemas.openxmlformats.org/officeDocument/2006/relationships" id="260" r:id="Raa936c695e2f4f02"/>
    <p:sldId xmlns:r="http://schemas.openxmlformats.org/officeDocument/2006/relationships" id="261" r:id="Ref9a840233a9401b"/>
    <p:sldId xmlns:r="http://schemas.openxmlformats.org/officeDocument/2006/relationships" id="262" r:id="R8a095088b715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2204f14fe4afd" /><Relationship Type="http://schemas.openxmlformats.org/officeDocument/2006/relationships/slide" Target="/ppt/slides/slide1.xml" Id="R35aa4ec3fcd541b1" /><Relationship Type="http://schemas.openxmlformats.org/officeDocument/2006/relationships/slide" Target="/ppt/slides/slide2.xml" Id="R572ea5ecbe56487a" /><Relationship Type="http://schemas.openxmlformats.org/officeDocument/2006/relationships/slide" Target="/ppt/slides/slide3.xml" Id="R67ca5414ed92417d" /><Relationship Type="http://schemas.openxmlformats.org/officeDocument/2006/relationships/slide" Target="/ppt/slides/slide4.xml" Id="R43661404b682477b" /><Relationship Type="http://schemas.openxmlformats.org/officeDocument/2006/relationships/slide" Target="/ppt/slides/slide5.xml" Id="Raa936c695e2f4f02" /><Relationship Type="http://schemas.openxmlformats.org/officeDocument/2006/relationships/slide" Target="/ppt/slides/slide6.xml" Id="Ref9a840233a9401b" /><Relationship Type="http://schemas.openxmlformats.org/officeDocument/2006/relationships/slide" Target="/ppt/slides/slide7.xml" Id="R8a095088b715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a9a6288ab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91badd33545ac" /><Relationship Type="http://schemas.openxmlformats.org/officeDocument/2006/relationships/theme" Target="/ppt/slideMasters/theme/theme1.xml" Id="R6d116561f74d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91badd335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2e2f1dcf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60fe9c45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54e07840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986da68f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0d139d65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8d966834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a098094a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