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a49f765c5a4b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1482bfc6374c04"/>
  </p:sldMasterIdLst>
  <p:sldIdLst>
    <p:sldId xmlns:r="http://schemas.openxmlformats.org/officeDocument/2006/relationships" id="256" r:id="Raf06301e8d7f4a98"/>
    <p:sldId xmlns:r="http://schemas.openxmlformats.org/officeDocument/2006/relationships" id="257" r:id="Rdd76d07fe3804e75"/>
    <p:sldId xmlns:r="http://schemas.openxmlformats.org/officeDocument/2006/relationships" id="258" r:id="R13bad6b93f194fb4"/>
    <p:sldId xmlns:r="http://schemas.openxmlformats.org/officeDocument/2006/relationships" id="259" r:id="Re86c4688e7f84116"/>
    <p:sldId xmlns:r="http://schemas.openxmlformats.org/officeDocument/2006/relationships" id="260" r:id="Rcd85977b39f54440"/>
    <p:sldId xmlns:r="http://schemas.openxmlformats.org/officeDocument/2006/relationships" id="261" r:id="R638944978327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482bfc6374c04" /><Relationship Type="http://schemas.openxmlformats.org/officeDocument/2006/relationships/slide" Target="/ppt/slides/slide1.xml" Id="Raf06301e8d7f4a98" /><Relationship Type="http://schemas.openxmlformats.org/officeDocument/2006/relationships/slide" Target="/ppt/slides/slide2.xml" Id="Rdd76d07fe3804e75" /><Relationship Type="http://schemas.openxmlformats.org/officeDocument/2006/relationships/slide" Target="/ppt/slides/slide3.xml" Id="R13bad6b93f194fb4" /><Relationship Type="http://schemas.openxmlformats.org/officeDocument/2006/relationships/slide" Target="/ppt/slides/slide4.xml" Id="Re86c4688e7f84116" /><Relationship Type="http://schemas.openxmlformats.org/officeDocument/2006/relationships/slide" Target="/ppt/slides/slide5.xml" Id="Rcd85977b39f54440" /><Relationship Type="http://schemas.openxmlformats.org/officeDocument/2006/relationships/slide" Target="/ppt/slides/slide6.xml" Id="R638944978327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abd3c082d44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ba86061c541e7" /><Relationship Type="http://schemas.openxmlformats.org/officeDocument/2006/relationships/theme" Target="/ppt/slideMasters/theme/theme1.xml" Id="Rdc701d139f3a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eba86061c541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4fe5a06f741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dc93ebb3e4c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c02452c0e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295d4958e4c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ea7cf952d46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dc906f5f04a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STEINRØYS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