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e072f9b10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9d9756d3c4acc"/>
  </p:sldMasterIdLst>
  <p:sldIdLst>
    <p:sldId xmlns:r="http://schemas.openxmlformats.org/officeDocument/2006/relationships" id="256" r:id="Re5c3f6c6a5734131"/>
    <p:sldId xmlns:r="http://schemas.openxmlformats.org/officeDocument/2006/relationships" id="257" r:id="R615e4f2208e4462f"/>
    <p:sldId xmlns:r="http://schemas.openxmlformats.org/officeDocument/2006/relationships" id="258" r:id="Rbb6a3657dd414322"/>
    <p:sldId xmlns:r="http://schemas.openxmlformats.org/officeDocument/2006/relationships" id="259" r:id="Rd71ad8d07be1441a"/>
    <p:sldId xmlns:r="http://schemas.openxmlformats.org/officeDocument/2006/relationships" id="260" r:id="Re6d4ed31006f4af9"/>
    <p:sldId xmlns:r="http://schemas.openxmlformats.org/officeDocument/2006/relationships" id="261" r:id="R7a62078e6864408a"/>
    <p:sldId xmlns:r="http://schemas.openxmlformats.org/officeDocument/2006/relationships" id="262" r:id="R4e1c424601af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9d9756d3c4acc" /><Relationship Type="http://schemas.openxmlformats.org/officeDocument/2006/relationships/slide" Target="/ppt/slides/slide1.xml" Id="Re5c3f6c6a5734131" /><Relationship Type="http://schemas.openxmlformats.org/officeDocument/2006/relationships/slide" Target="/ppt/slides/slide2.xml" Id="R615e4f2208e4462f" /><Relationship Type="http://schemas.openxmlformats.org/officeDocument/2006/relationships/slide" Target="/ppt/slides/slide3.xml" Id="Rbb6a3657dd414322" /><Relationship Type="http://schemas.openxmlformats.org/officeDocument/2006/relationships/slide" Target="/ppt/slides/slide4.xml" Id="Rd71ad8d07be1441a" /><Relationship Type="http://schemas.openxmlformats.org/officeDocument/2006/relationships/slide" Target="/ppt/slides/slide5.xml" Id="Re6d4ed31006f4af9" /><Relationship Type="http://schemas.openxmlformats.org/officeDocument/2006/relationships/slide" Target="/ppt/slides/slide6.xml" Id="R7a62078e6864408a" /><Relationship Type="http://schemas.openxmlformats.org/officeDocument/2006/relationships/slide" Target="/ppt/slides/slide7.xml" Id="R4e1c424601af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290afc766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a81c19e974311" /><Relationship Type="http://schemas.openxmlformats.org/officeDocument/2006/relationships/theme" Target="/ppt/slideMasters/theme/theme1.xml" Id="R2e917decf2e4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a81c19e97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fb587a90f42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3ea888496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4912a479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ce74b9398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ab1c28c9b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4b0c54f9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666b31276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STEINRØYS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26 791 563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27 824 849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STEINRØYS INVEST AS</a:t>
            </a:r>
          </a:p>
        </p:txBody>
      </p:sp>
    </p:spTree>
  </p:cSld>
  <p:clrMapOvr>
    <a:masterClrMapping xmlns:a="http://schemas.openxmlformats.org/drawingml/2006/main"/>
  </p:clrMapOvr>
</p:sld>
</file>