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50d462a285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70af5f060b4cd1"/>
  </p:sldMasterIdLst>
  <p:sldIdLst>
    <p:sldId xmlns:r="http://schemas.openxmlformats.org/officeDocument/2006/relationships" id="256" r:id="Raccb59f467854ad8"/>
    <p:sldId xmlns:r="http://schemas.openxmlformats.org/officeDocument/2006/relationships" id="257" r:id="R1b87ee02076144f4"/>
    <p:sldId xmlns:r="http://schemas.openxmlformats.org/officeDocument/2006/relationships" id="258" r:id="R67b36e991eea4fdf"/>
    <p:sldId xmlns:r="http://schemas.openxmlformats.org/officeDocument/2006/relationships" id="259" r:id="R588f98d089514cbe"/>
    <p:sldId xmlns:r="http://schemas.openxmlformats.org/officeDocument/2006/relationships" id="260" r:id="R6593be68b6ee4cdd"/>
    <p:sldId xmlns:r="http://schemas.openxmlformats.org/officeDocument/2006/relationships" id="261" r:id="Rab7f5b36863f49c9"/>
    <p:sldId xmlns:r="http://schemas.openxmlformats.org/officeDocument/2006/relationships" id="262" r:id="Rdab761ccbbc64e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0af5f060b4cd1" /><Relationship Type="http://schemas.openxmlformats.org/officeDocument/2006/relationships/slide" Target="/ppt/slides/slide1.xml" Id="Raccb59f467854ad8" /><Relationship Type="http://schemas.openxmlformats.org/officeDocument/2006/relationships/slide" Target="/ppt/slides/slide2.xml" Id="R1b87ee02076144f4" /><Relationship Type="http://schemas.openxmlformats.org/officeDocument/2006/relationships/slide" Target="/ppt/slides/slide3.xml" Id="R67b36e991eea4fdf" /><Relationship Type="http://schemas.openxmlformats.org/officeDocument/2006/relationships/slide" Target="/ppt/slides/slide4.xml" Id="R588f98d089514cbe" /><Relationship Type="http://schemas.openxmlformats.org/officeDocument/2006/relationships/slide" Target="/ppt/slides/slide5.xml" Id="R6593be68b6ee4cdd" /><Relationship Type="http://schemas.openxmlformats.org/officeDocument/2006/relationships/slide" Target="/ppt/slides/slide6.xml" Id="Rab7f5b36863f49c9" /><Relationship Type="http://schemas.openxmlformats.org/officeDocument/2006/relationships/slide" Target="/ppt/slides/slide7.xml" Id="Rdab761ccbbc64e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bef1797f748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58a8165e243b9" /><Relationship Type="http://schemas.openxmlformats.org/officeDocument/2006/relationships/theme" Target="/ppt/slideMasters/theme/theme1.xml" Id="Rda37e8363c8a44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58a8165e243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eb0aeda9341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c815a7e064f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753045a5040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8d7f506f044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e163339634e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a1cfa42244c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eac04e43941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ØLBERG HAVNEVEG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AS ble etablert [år] og holder til i Ræge.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19 334 666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19 420 576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4053 Ræge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