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f0c495e21d44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1225b24daa4ac6"/>
  </p:sldMasterIdLst>
  <p:sldIdLst>
    <p:sldId xmlns:r="http://schemas.openxmlformats.org/officeDocument/2006/relationships" id="256" r:id="R4b1069cbc13c409b"/>
    <p:sldId xmlns:r="http://schemas.openxmlformats.org/officeDocument/2006/relationships" id="257" r:id="Raf78096997464a30"/>
    <p:sldId xmlns:r="http://schemas.openxmlformats.org/officeDocument/2006/relationships" id="258" r:id="Re04fa08f8bab4b04"/>
    <p:sldId xmlns:r="http://schemas.openxmlformats.org/officeDocument/2006/relationships" id="259" r:id="R08042eacd2664684"/>
    <p:sldId xmlns:r="http://schemas.openxmlformats.org/officeDocument/2006/relationships" id="260" r:id="R554994eefcc9401f"/>
    <p:sldId xmlns:r="http://schemas.openxmlformats.org/officeDocument/2006/relationships" id="261" r:id="R9070cb5156ef439c"/>
    <p:sldId xmlns:r="http://schemas.openxmlformats.org/officeDocument/2006/relationships" id="262" r:id="R1bf36d074b4f4b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1225b24daa4ac6" /><Relationship Type="http://schemas.openxmlformats.org/officeDocument/2006/relationships/slide" Target="/ppt/slides/slide1.xml" Id="R4b1069cbc13c409b" /><Relationship Type="http://schemas.openxmlformats.org/officeDocument/2006/relationships/slide" Target="/ppt/slides/slide2.xml" Id="Raf78096997464a30" /><Relationship Type="http://schemas.openxmlformats.org/officeDocument/2006/relationships/slide" Target="/ppt/slides/slide3.xml" Id="Re04fa08f8bab4b04" /><Relationship Type="http://schemas.openxmlformats.org/officeDocument/2006/relationships/slide" Target="/ppt/slides/slide4.xml" Id="R08042eacd2664684" /><Relationship Type="http://schemas.openxmlformats.org/officeDocument/2006/relationships/slide" Target="/ppt/slides/slide5.xml" Id="R554994eefcc9401f" /><Relationship Type="http://schemas.openxmlformats.org/officeDocument/2006/relationships/slide" Target="/ppt/slides/slide6.xml" Id="R9070cb5156ef439c" /><Relationship Type="http://schemas.openxmlformats.org/officeDocument/2006/relationships/slide" Target="/ppt/slides/slide7.xml" Id="R1bf36d074b4f4b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a1441a479544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a541637b344d9" /><Relationship Type="http://schemas.openxmlformats.org/officeDocument/2006/relationships/theme" Target="/ppt/slideMasters/theme/theme1.xml" Id="R3d7df8de141445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0a541637b344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641381a9b41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df81702d44f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1a15bab914f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f55422bc140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fe4aead8f4a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99358193346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7dfa74d464f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JE. DAHL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JE. DAHL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−199 507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5 560 853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5 560 854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EGIL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Moholt-tun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may.b.aronsen@c2i.net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988 913 596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