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b86035d62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8867c02bf40b5"/>
  </p:sldMasterIdLst>
  <p:sldIdLst>
    <p:sldId xmlns:r="http://schemas.openxmlformats.org/officeDocument/2006/relationships" id="256" r:id="R1d64ba89d9f94441"/>
    <p:sldId xmlns:r="http://schemas.openxmlformats.org/officeDocument/2006/relationships" id="257" r:id="R7c115c367bce417e"/>
    <p:sldId xmlns:r="http://schemas.openxmlformats.org/officeDocument/2006/relationships" id="258" r:id="R33529b25e42e42ef"/>
    <p:sldId xmlns:r="http://schemas.openxmlformats.org/officeDocument/2006/relationships" id="259" r:id="Rd25df9b7b7a44d57"/>
    <p:sldId xmlns:r="http://schemas.openxmlformats.org/officeDocument/2006/relationships" id="260" r:id="R579686233a1d4259"/>
    <p:sldId xmlns:r="http://schemas.openxmlformats.org/officeDocument/2006/relationships" id="261" r:id="R7be2178044c44740"/>
    <p:sldId xmlns:r="http://schemas.openxmlformats.org/officeDocument/2006/relationships" id="262" r:id="R830bb5cfb0bc40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8867c02bf40b5" /><Relationship Type="http://schemas.openxmlformats.org/officeDocument/2006/relationships/slide" Target="/ppt/slides/slide1.xml" Id="R1d64ba89d9f94441" /><Relationship Type="http://schemas.openxmlformats.org/officeDocument/2006/relationships/slide" Target="/ppt/slides/slide2.xml" Id="R7c115c367bce417e" /><Relationship Type="http://schemas.openxmlformats.org/officeDocument/2006/relationships/slide" Target="/ppt/slides/slide3.xml" Id="R33529b25e42e42ef" /><Relationship Type="http://schemas.openxmlformats.org/officeDocument/2006/relationships/slide" Target="/ppt/slides/slide4.xml" Id="Rd25df9b7b7a44d57" /><Relationship Type="http://schemas.openxmlformats.org/officeDocument/2006/relationships/slide" Target="/ppt/slides/slide5.xml" Id="R579686233a1d4259" /><Relationship Type="http://schemas.openxmlformats.org/officeDocument/2006/relationships/slide" Target="/ppt/slides/slide6.xml" Id="R7be2178044c44740" /><Relationship Type="http://schemas.openxmlformats.org/officeDocument/2006/relationships/slide" Target="/ppt/slides/slide7.xml" Id="R830bb5cfb0bc40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0eb7bbac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636a86b964fe3" /><Relationship Type="http://schemas.openxmlformats.org/officeDocument/2006/relationships/theme" Target="/ppt/slideMasters/theme/theme1.xml" Id="R5edc88425514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636a86b96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573cee0b43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22572b26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fa8e20c7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d7a2b33a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cb031124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c6785da7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99638364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