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048445080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22529d4fce4d0d"/>
  </p:sldMasterIdLst>
  <p:sldIdLst>
    <p:sldId xmlns:r="http://schemas.openxmlformats.org/officeDocument/2006/relationships" id="256" r:id="R89d5a233b8704865"/>
    <p:sldId xmlns:r="http://schemas.openxmlformats.org/officeDocument/2006/relationships" id="257" r:id="R4514a1cf2ab94561"/>
    <p:sldId xmlns:r="http://schemas.openxmlformats.org/officeDocument/2006/relationships" id="258" r:id="R3f204a27e3e44aaa"/>
    <p:sldId xmlns:r="http://schemas.openxmlformats.org/officeDocument/2006/relationships" id="259" r:id="Rcf88696a017f44b3"/>
    <p:sldId xmlns:r="http://schemas.openxmlformats.org/officeDocument/2006/relationships" id="260" r:id="Rcaba37283128472e"/>
    <p:sldId xmlns:r="http://schemas.openxmlformats.org/officeDocument/2006/relationships" id="261" r:id="R2fda056ef8144f4f"/>
    <p:sldId xmlns:r="http://schemas.openxmlformats.org/officeDocument/2006/relationships" id="262" r:id="Rfc9314d6a096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2529d4fce4d0d" /><Relationship Type="http://schemas.openxmlformats.org/officeDocument/2006/relationships/slide" Target="/ppt/slides/slide1.xml" Id="R89d5a233b8704865" /><Relationship Type="http://schemas.openxmlformats.org/officeDocument/2006/relationships/slide" Target="/ppt/slides/slide2.xml" Id="R4514a1cf2ab94561" /><Relationship Type="http://schemas.openxmlformats.org/officeDocument/2006/relationships/slide" Target="/ppt/slides/slide3.xml" Id="R3f204a27e3e44aaa" /><Relationship Type="http://schemas.openxmlformats.org/officeDocument/2006/relationships/slide" Target="/ppt/slides/slide4.xml" Id="Rcf88696a017f44b3" /><Relationship Type="http://schemas.openxmlformats.org/officeDocument/2006/relationships/slide" Target="/ppt/slides/slide5.xml" Id="Rcaba37283128472e" /><Relationship Type="http://schemas.openxmlformats.org/officeDocument/2006/relationships/slide" Target="/ppt/slides/slide6.xml" Id="R2fda056ef8144f4f" /><Relationship Type="http://schemas.openxmlformats.org/officeDocument/2006/relationships/slide" Target="/ppt/slides/slide7.xml" Id="Rfc9314d6a096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314be1ef3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d9ee3eaaf457d" /><Relationship Type="http://schemas.openxmlformats.org/officeDocument/2006/relationships/theme" Target="/ppt/slideMasters/theme/theme1.xml" Id="R589135fd2503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d9ee3eaaf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8d637395d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3e57e58f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f9e96046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74ba9e2b9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b8e02422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16905fc63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4e21967f4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INVEST AS ble etablert [år] og holder til i Kjøpmannskjær.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34 666 311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35 266 311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KJENDSETH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3143 Kjøpmannskjær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INVEST AS</a:t>
            </a:r>
          </a:p>
        </p:txBody>
      </p:sp>
    </p:spTree>
  </p:cSld>
  <p:clrMapOvr>
    <a:masterClrMapping xmlns:a="http://schemas.openxmlformats.org/drawingml/2006/main"/>
  </p:clrMapOvr>
</p:sld>
</file>