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d127203c2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5eb18c11b47d1"/>
  </p:sldMasterIdLst>
  <p:sldIdLst>
    <p:sldId xmlns:r="http://schemas.openxmlformats.org/officeDocument/2006/relationships" id="256" r:id="Re324692a8fd7440d"/>
    <p:sldId xmlns:r="http://schemas.openxmlformats.org/officeDocument/2006/relationships" id="257" r:id="Rc6eed10024174e5f"/>
    <p:sldId xmlns:r="http://schemas.openxmlformats.org/officeDocument/2006/relationships" id="258" r:id="R81d9dd6f1f7f4fa8"/>
    <p:sldId xmlns:r="http://schemas.openxmlformats.org/officeDocument/2006/relationships" id="259" r:id="R09d546b78a7c4cea"/>
    <p:sldId xmlns:r="http://schemas.openxmlformats.org/officeDocument/2006/relationships" id="260" r:id="R3e24d511eb4244a8"/>
    <p:sldId xmlns:r="http://schemas.openxmlformats.org/officeDocument/2006/relationships" id="261" r:id="Rd727ff2a851645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5eb18c11b47d1" /><Relationship Type="http://schemas.openxmlformats.org/officeDocument/2006/relationships/slide" Target="/ppt/slides/slide1.xml" Id="Re324692a8fd7440d" /><Relationship Type="http://schemas.openxmlformats.org/officeDocument/2006/relationships/slide" Target="/ppt/slides/slide2.xml" Id="Rc6eed10024174e5f" /><Relationship Type="http://schemas.openxmlformats.org/officeDocument/2006/relationships/slide" Target="/ppt/slides/slide3.xml" Id="R81d9dd6f1f7f4fa8" /><Relationship Type="http://schemas.openxmlformats.org/officeDocument/2006/relationships/slide" Target="/ppt/slides/slide4.xml" Id="R09d546b78a7c4cea" /><Relationship Type="http://schemas.openxmlformats.org/officeDocument/2006/relationships/slide" Target="/ppt/slides/slide5.xml" Id="R3e24d511eb4244a8" /><Relationship Type="http://schemas.openxmlformats.org/officeDocument/2006/relationships/slide" Target="/ppt/slides/slide6.xml" Id="Rd727ff2a851645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422eb1d5e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7a77e2b04688" /><Relationship Type="http://schemas.openxmlformats.org/officeDocument/2006/relationships/theme" Target="/ppt/slideMasters/theme/theme1.xml" Id="Rd1a7e6756766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e7a77e2b0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7ad4de035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3bfdd275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6c9e0fc66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424960e16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4519b9991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d900cab55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STOKKEDAMMEN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988 915 114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STOKKEDAMMEN AS</a:t>
            </a:r>
          </a:p>
        </p:txBody>
      </p:sp>
    </p:spTree>
  </p:cSld>
  <p:clrMapOvr>
    <a:masterClrMapping xmlns:a="http://schemas.openxmlformats.org/drawingml/2006/main"/>
  </p:clrMapOvr>
</p:sld>
</file>