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4e47d83fc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195bd8af04d41"/>
  </p:sldMasterIdLst>
  <p:sldIdLst>
    <p:sldId xmlns:r="http://schemas.openxmlformats.org/officeDocument/2006/relationships" id="256" r:id="Rd3efb5df6b8e4481"/>
    <p:sldId xmlns:r="http://schemas.openxmlformats.org/officeDocument/2006/relationships" id="257" r:id="Re2b4cde4bfc34f23"/>
    <p:sldId xmlns:r="http://schemas.openxmlformats.org/officeDocument/2006/relationships" id="258" r:id="Rb343c150e3cc4e37"/>
    <p:sldId xmlns:r="http://schemas.openxmlformats.org/officeDocument/2006/relationships" id="259" r:id="R8ae825316cf542fe"/>
    <p:sldId xmlns:r="http://schemas.openxmlformats.org/officeDocument/2006/relationships" id="260" r:id="R70f121f6a9f845ce"/>
    <p:sldId xmlns:r="http://schemas.openxmlformats.org/officeDocument/2006/relationships" id="261" r:id="Ree7624100ddf4847"/>
    <p:sldId xmlns:r="http://schemas.openxmlformats.org/officeDocument/2006/relationships" id="262" r:id="Rdcde48ae387f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195bd8af04d41" /><Relationship Type="http://schemas.openxmlformats.org/officeDocument/2006/relationships/slide" Target="/ppt/slides/slide1.xml" Id="Rd3efb5df6b8e4481" /><Relationship Type="http://schemas.openxmlformats.org/officeDocument/2006/relationships/slide" Target="/ppt/slides/slide2.xml" Id="Re2b4cde4bfc34f23" /><Relationship Type="http://schemas.openxmlformats.org/officeDocument/2006/relationships/slide" Target="/ppt/slides/slide3.xml" Id="Rb343c150e3cc4e37" /><Relationship Type="http://schemas.openxmlformats.org/officeDocument/2006/relationships/slide" Target="/ppt/slides/slide4.xml" Id="R8ae825316cf542fe" /><Relationship Type="http://schemas.openxmlformats.org/officeDocument/2006/relationships/slide" Target="/ppt/slides/slide5.xml" Id="R70f121f6a9f845ce" /><Relationship Type="http://schemas.openxmlformats.org/officeDocument/2006/relationships/slide" Target="/ppt/slides/slide6.xml" Id="Ree7624100ddf4847" /><Relationship Type="http://schemas.openxmlformats.org/officeDocument/2006/relationships/slide" Target="/ppt/slides/slide7.xml" Id="Rdcde48ae387f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1c37ada18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a14b326348a6" /><Relationship Type="http://schemas.openxmlformats.org/officeDocument/2006/relationships/theme" Target="/ppt/slideMasters/theme/theme1.xml" Id="R183709c1bbbf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fa14b3263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487b4aa9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64aead18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ede082aa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c2c02fe5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3d463a0f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69f21bb2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dd966c7e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