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6ae5c835649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99b8a6c4b7499c"/>
  </p:sldMasterIdLst>
  <p:sldIdLst>
    <p:sldId xmlns:r="http://schemas.openxmlformats.org/officeDocument/2006/relationships" id="256" r:id="R14952e619f3d44b8"/>
    <p:sldId xmlns:r="http://schemas.openxmlformats.org/officeDocument/2006/relationships" id="257" r:id="R2bf84736f5824283"/>
    <p:sldId xmlns:r="http://schemas.openxmlformats.org/officeDocument/2006/relationships" id="258" r:id="Rb5ea5356d8304434"/>
    <p:sldId xmlns:r="http://schemas.openxmlformats.org/officeDocument/2006/relationships" id="259" r:id="R741c11f38cc945cf"/>
    <p:sldId xmlns:r="http://schemas.openxmlformats.org/officeDocument/2006/relationships" id="260" r:id="R626dd950eaef4875"/>
    <p:sldId xmlns:r="http://schemas.openxmlformats.org/officeDocument/2006/relationships" id="261" r:id="Reba55fb80ac4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9b8a6c4b7499c" /><Relationship Type="http://schemas.openxmlformats.org/officeDocument/2006/relationships/slide" Target="/ppt/slides/slide1.xml" Id="R14952e619f3d44b8" /><Relationship Type="http://schemas.openxmlformats.org/officeDocument/2006/relationships/slide" Target="/ppt/slides/slide2.xml" Id="R2bf84736f5824283" /><Relationship Type="http://schemas.openxmlformats.org/officeDocument/2006/relationships/slide" Target="/ppt/slides/slide3.xml" Id="Rb5ea5356d8304434" /><Relationship Type="http://schemas.openxmlformats.org/officeDocument/2006/relationships/slide" Target="/ppt/slides/slide4.xml" Id="R741c11f38cc945cf" /><Relationship Type="http://schemas.openxmlformats.org/officeDocument/2006/relationships/slide" Target="/ppt/slides/slide5.xml" Id="R626dd950eaef4875" /><Relationship Type="http://schemas.openxmlformats.org/officeDocument/2006/relationships/slide" Target="/ppt/slides/slide6.xml" Id="Reba55fb80ac4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4ed988aa541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a946cbb6e4a2f" /><Relationship Type="http://schemas.openxmlformats.org/officeDocument/2006/relationships/theme" Target="/ppt/slideMasters/theme/theme1.xml" Id="Rd72755a317a8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6a946cbb6e4a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24ad709e8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cec846a96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09ce58eda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4e9bcced144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3e5cba35e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213576637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EMKAY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EMKAY INVEST II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EMKAY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988 915 513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EMKAY INVEST II AS</a:t>
            </a:r>
          </a:p>
        </p:txBody>
      </p:sp>
    </p:spTree>
  </p:cSld>
  <p:clrMapOvr>
    <a:masterClrMapping xmlns:a="http://schemas.openxmlformats.org/drawingml/2006/main"/>
  </p:clrMapOvr>
</p:sld>
</file>