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0eda20dec14b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a00ea769114970"/>
  </p:sldMasterIdLst>
  <p:sldIdLst>
    <p:sldId xmlns:r="http://schemas.openxmlformats.org/officeDocument/2006/relationships" id="256" r:id="Rc503cf4023c24be6"/>
    <p:sldId xmlns:r="http://schemas.openxmlformats.org/officeDocument/2006/relationships" id="257" r:id="R3b7272c4e2a94dac"/>
    <p:sldId xmlns:r="http://schemas.openxmlformats.org/officeDocument/2006/relationships" id="258" r:id="Rd5628c76e43045b7"/>
    <p:sldId xmlns:r="http://schemas.openxmlformats.org/officeDocument/2006/relationships" id="259" r:id="R88fd9e94f3db45e2"/>
    <p:sldId xmlns:r="http://schemas.openxmlformats.org/officeDocument/2006/relationships" id="260" r:id="R6054f7e056eb4274"/>
    <p:sldId xmlns:r="http://schemas.openxmlformats.org/officeDocument/2006/relationships" id="261" r:id="Rc2063535be324a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a00ea769114970" /><Relationship Type="http://schemas.openxmlformats.org/officeDocument/2006/relationships/slide" Target="/ppt/slides/slide1.xml" Id="Rc503cf4023c24be6" /><Relationship Type="http://schemas.openxmlformats.org/officeDocument/2006/relationships/slide" Target="/ppt/slides/slide2.xml" Id="R3b7272c4e2a94dac" /><Relationship Type="http://schemas.openxmlformats.org/officeDocument/2006/relationships/slide" Target="/ppt/slides/slide3.xml" Id="Rd5628c76e43045b7" /><Relationship Type="http://schemas.openxmlformats.org/officeDocument/2006/relationships/slide" Target="/ppt/slides/slide4.xml" Id="R88fd9e94f3db45e2" /><Relationship Type="http://schemas.openxmlformats.org/officeDocument/2006/relationships/slide" Target="/ppt/slides/slide5.xml" Id="R6054f7e056eb4274" /><Relationship Type="http://schemas.openxmlformats.org/officeDocument/2006/relationships/slide" Target="/ppt/slides/slide6.xml" Id="Rc2063535be324a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b79da278084c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8539ac1e643ef" /><Relationship Type="http://schemas.openxmlformats.org/officeDocument/2006/relationships/theme" Target="/ppt/slideMasters/theme/theme1.xml" Id="R3a5d19b83b2c48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38539ac1e643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ba34ed4924d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5a11223d94e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913bba20140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77e5c75984d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5667dca8e4f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9476b071e4d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WIIG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Vardåsveien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988 915 637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WIIG INVEST AS</a:t>
            </a:r>
          </a:p>
        </p:txBody>
      </p:sp>
    </p:spTree>
  </p:cSld>
  <p:clrMapOvr>
    <a:masterClrMapping xmlns:a="http://schemas.openxmlformats.org/drawingml/2006/main"/>
  </p:clrMapOvr>
</p:sld>
</file>