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a55d4a3cb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ba02211e8403b"/>
  </p:sldMasterIdLst>
  <p:sldIdLst>
    <p:sldId xmlns:r="http://schemas.openxmlformats.org/officeDocument/2006/relationships" id="256" r:id="R9bd2c0e91ee64bc4"/>
    <p:sldId xmlns:r="http://schemas.openxmlformats.org/officeDocument/2006/relationships" id="257" r:id="R7f112797ade34179"/>
    <p:sldId xmlns:r="http://schemas.openxmlformats.org/officeDocument/2006/relationships" id="258" r:id="R4e33182e98704f68"/>
    <p:sldId xmlns:r="http://schemas.openxmlformats.org/officeDocument/2006/relationships" id="259" r:id="Rda391a3dacf94e83"/>
    <p:sldId xmlns:r="http://schemas.openxmlformats.org/officeDocument/2006/relationships" id="260" r:id="R524524a706ce4539"/>
    <p:sldId xmlns:r="http://schemas.openxmlformats.org/officeDocument/2006/relationships" id="261" r:id="Rc46bea828a394eb5"/>
    <p:sldId xmlns:r="http://schemas.openxmlformats.org/officeDocument/2006/relationships" id="262" r:id="R0ce78ffb2ed4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ba02211e8403b" /><Relationship Type="http://schemas.openxmlformats.org/officeDocument/2006/relationships/slide" Target="/ppt/slides/slide1.xml" Id="R9bd2c0e91ee64bc4" /><Relationship Type="http://schemas.openxmlformats.org/officeDocument/2006/relationships/slide" Target="/ppt/slides/slide2.xml" Id="R7f112797ade34179" /><Relationship Type="http://schemas.openxmlformats.org/officeDocument/2006/relationships/slide" Target="/ppt/slides/slide3.xml" Id="R4e33182e98704f68" /><Relationship Type="http://schemas.openxmlformats.org/officeDocument/2006/relationships/slide" Target="/ppt/slides/slide4.xml" Id="Rda391a3dacf94e83" /><Relationship Type="http://schemas.openxmlformats.org/officeDocument/2006/relationships/slide" Target="/ppt/slides/slide5.xml" Id="R524524a706ce4539" /><Relationship Type="http://schemas.openxmlformats.org/officeDocument/2006/relationships/slide" Target="/ppt/slides/slide6.xml" Id="Rc46bea828a394eb5" /><Relationship Type="http://schemas.openxmlformats.org/officeDocument/2006/relationships/slide" Target="/ppt/slides/slide7.xml" Id="R0ce78ffb2ed4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57caeb598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09da9e05147f0" /><Relationship Type="http://schemas.openxmlformats.org/officeDocument/2006/relationships/theme" Target="/ppt/slideMasters/theme/theme1.xml" Id="Rdf2d21c8405b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09da9e051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24abb2748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1e1d5974c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ed5e6fec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8bceb2daa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e692657c8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c99e558c2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71d945bc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4 405 651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FRANK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INVEST AS</a:t>
            </a:r>
          </a:p>
        </p:txBody>
      </p:sp>
    </p:spTree>
  </p:cSld>
  <p:clrMapOvr>
    <a:masterClrMapping xmlns:a="http://schemas.openxmlformats.org/drawingml/2006/main"/>
  </p:clrMapOvr>
</p:sld>
</file>