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2f81e5cde13475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c2f7b56f11e4c77"/>
  </p:sldMasterIdLst>
  <p:sldIdLst>
    <p:sldId xmlns:r="http://schemas.openxmlformats.org/officeDocument/2006/relationships" id="256" r:id="R4b46f15094df46a9"/>
    <p:sldId xmlns:r="http://schemas.openxmlformats.org/officeDocument/2006/relationships" id="257" r:id="Rf0f6895727c34888"/>
    <p:sldId xmlns:r="http://schemas.openxmlformats.org/officeDocument/2006/relationships" id="258" r:id="R74c58fd95d7c421d"/>
    <p:sldId xmlns:r="http://schemas.openxmlformats.org/officeDocument/2006/relationships" id="259" r:id="R231f252b63f04534"/>
    <p:sldId xmlns:r="http://schemas.openxmlformats.org/officeDocument/2006/relationships" id="260" r:id="R7846e1b0d8604939"/>
    <p:sldId xmlns:r="http://schemas.openxmlformats.org/officeDocument/2006/relationships" id="261" r:id="R2cee1ea37cf54cef"/>
    <p:sldId xmlns:r="http://schemas.openxmlformats.org/officeDocument/2006/relationships" id="262" r:id="R2823578466ba4eb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2f7b56f11e4c77" /><Relationship Type="http://schemas.openxmlformats.org/officeDocument/2006/relationships/slide" Target="/ppt/slides/slide1.xml" Id="R4b46f15094df46a9" /><Relationship Type="http://schemas.openxmlformats.org/officeDocument/2006/relationships/slide" Target="/ppt/slides/slide2.xml" Id="Rf0f6895727c34888" /><Relationship Type="http://schemas.openxmlformats.org/officeDocument/2006/relationships/slide" Target="/ppt/slides/slide3.xml" Id="R74c58fd95d7c421d" /><Relationship Type="http://schemas.openxmlformats.org/officeDocument/2006/relationships/slide" Target="/ppt/slides/slide4.xml" Id="R231f252b63f04534" /><Relationship Type="http://schemas.openxmlformats.org/officeDocument/2006/relationships/slide" Target="/ppt/slides/slide5.xml" Id="R7846e1b0d8604939" /><Relationship Type="http://schemas.openxmlformats.org/officeDocument/2006/relationships/slide" Target="/ppt/slides/slide6.xml" Id="R2cee1ea37cf54cef" /><Relationship Type="http://schemas.openxmlformats.org/officeDocument/2006/relationships/slide" Target="/ppt/slides/slide7.xml" Id="R2823578466ba4eb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fa3ec8a0ac4f5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62923e37fe4f9c" /><Relationship Type="http://schemas.openxmlformats.org/officeDocument/2006/relationships/theme" Target="/ppt/slideMasters/theme/theme1.xml" Id="R404f21fe42284a5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462923e37fe4f9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d4d049b17443b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b8c21d0478476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af9495946a426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51717f5f3a4cf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21b044bd254ad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fbfcd08915449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a272b2671e450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STATSAUTORISERT REVISOR TOM OVE OLSEN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STATSAUTORISERT REVISOR TOM OVE OLSEN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STATSAUTORISERT REVISOR TOM OVE OLSEN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STATSAUTORISERT REVISOR TOM OVE OLSEN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STATSAUTORISERT REVISOR TOM OVE OLSEN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STATSAUTORISERT REVISOR TOM OVE OLSEN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4 575 950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460 481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2 752 415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14 830 784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16 207 857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STATSAUTORISERT REVISOR TOM OVE OLSEN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OLSEN TOM OVE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STATSAUTORISERT REVISOR TOM OVE OLSEN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Nyhavn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5042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90 62 07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tom@tolsen.no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988 918 695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STATSAUTORISERT REVISOR TOM OVE OLSEN AS</a:t>
            </a:r>
          </a:p>
        </p:txBody>
      </p:sp>
    </p:spTree>
  </p:cSld>
  <p:clrMapOvr>
    <a:masterClrMapping xmlns:a="http://schemas.openxmlformats.org/drawingml/2006/main"/>
  </p:clrMapOvr>
</p:sld>
</file>