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718c226df7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1f90d0d2e4d6f"/>
  </p:sldMasterIdLst>
  <p:sldIdLst>
    <p:sldId xmlns:r="http://schemas.openxmlformats.org/officeDocument/2006/relationships" id="256" r:id="R473015a4fe80405e"/>
    <p:sldId xmlns:r="http://schemas.openxmlformats.org/officeDocument/2006/relationships" id="257" r:id="Rc6805725ecb84200"/>
    <p:sldId xmlns:r="http://schemas.openxmlformats.org/officeDocument/2006/relationships" id="258" r:id="Rd616eec1e9b14bb5"/>
    <p:sldId xmlns:r="http://schemas.openxmlformats.org/officeDocument/2006/relationships" id="259" r:id="R0eb78195ab58463b"/>
    <p:sldId xmlns:r="http://schemas.openxmlformats.org/officeDocument/2006/relationships" id="260" r:id="Rb08d586d09404305"/>
    <p:sldId xmlns:r="http://schemas.openxmlformats.org/officeDocument/2006/relationships" id="261" r:id="R234211b37953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1f90d0d2e4d6f" /><Relationship Type="http://schemas.openxmlformats.org/officeDocument/2006/relationships/slide" Target="/ppt/slides/slide1.xml" Id="R473015a4fe80405e" /><Relationship Type="http://schemas.openxmlformats.org/officeDocument/2006/relationships/slide" Target="/ppt/slides/slide2.xml" Id="Rc6805725ecb84200" /><Relationship Type="http://schemas.openxmlformats.org/officeDocument/2006/relationships/slide" Target="/ppt/slides/slide3.xml" Id="Rd616eec1e9b14bb5" /><Relationship Type="http://schemas.openxmlformats.org/officeDocument/2006/relationships/slide" Target="/ppt/slides/slide4.xml" Id="R0eb78195ab58463b" /><Relationship Type="http://schemas.openxmlformats.org/officeDocument/2006/relationships/slide" Target="/ppt/slides/slide5.xml" Id="Rb08d586d09404305" /><Relationship Type="http://schemas.openxmlformats.org/officeDocument/2006/relationships/slide" Target="/ppt/slides/slide6.xml" Id="R234211b37953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c90210a8f34e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57fe125da489a" /><Relationship Type="http://schemas.openxmlformats.org/officeDocument/2006/relationships/theme" Target="/ppt/slideMasters/theme/theme1.xml" Id="Redd6de1fba1349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f57fe125da48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7a6dc5f324b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395c9d321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21d464fff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cbaecb44742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6406b0eba4e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ee558d18a41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CHRISTENSEN JØRN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HOLDING AS</a:t>
            </a:r>
          </a:p>
        </p:txBody>
      </p:sp>
    </p:spTree>
  </p:cSld>
  <p:clrMapOvr>
    <a:masterClrMapping xmlns:a="http://schemas.openxmlformats.org/drawingml/2006/main"/>
  </p:clrMapOvr>
</p:sld>
</file>