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cbb63c727447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6c4610634c4b83"/>
  </p:sldMasterIdLst>
  <p:sldIdLst>
    <p:sldId xmlns:r="http://schemas.openxmlformats.org/officeDocument/2006/relationships" id="256" r:id="R768984f854eb42ec"/>
    <p:sldId xmlns:r="http://schemas.openxmlformats.org/officeDocument/2006/relationships" id="257" r:id="R9881a9e309a64f0d"/>
    <p:sldId xmlns:r="http://schemas.openxmlformats.org/officeDocument/2006/relationships" id="258" r:id="R7620f9f4fe584679"/>
    <p:sldId xmlns:r="http://schemas.openxmlformats.org/officeDocument/2006/relationships" id="259" r:id="R1f6be93d703d48e4"/>
    <p:sldId xmlns:r="http://schemas.openxmlformats.org/officeDocument/2006/relationships" id="260" r:id="Ref8703a2053c4f43"/>
    <p:sldId xmlns:r="http://schemas.openxmlformats.org/officeDocument/2006/relationships" id="261" r:id="Re5a1a4b736ca4a86"/>
    <p:sldId xmlns:r="http://schemas.openxmlformats.org/officeDocument/2006/relationships" id="262" r:id="R5b2ac990e02148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6c4610634c4b83" /><Relationship Type="http://schemas.openxmlformats.org/officeDocument/2006/relationships/slide" Target="/ppt/slides/slide1.xml" Id="R768984f854eb42ec" /><Relationship Type="http://schemas.openxmlformats.org/officeDocument/2006/relationships/slide" Target="/ppt/slides/slide2.xml" Id="R9881a9e309a64f0d" /><Relationship Type="http://schemas.openxmlformats.org/officeDocument/2006/relationships/slide" Target="/ppt/slides/slide3.xml" Id="R7620f9f4fe584679" /><Relationship Type="http://schemas.openxmlformats.org/officeDocument/2006/relationships/slide" Target="/ppt/slides/slide4.xml" Id="R1f6be93d703d48e4" /><Relationship Type="http://schemas.openxmlformats.org/officeDocument/2006/relationships/slide" Target="/ppt/slides/slide5.xml" Id="Ref8703a2053c4f43" /><Relationship Type="http://schemas.openxmlformats.org/officeDocument/2006/relationships/slide" Target="/ppt/slides/slide6.xml" Id="Re5a1a4b736ca4a86" /><Relationship Type="http://schemas.openxmlformats.org/officeDocument/2006/relationships/slide" Target="/ppt/slides/slide7.xml" Id="R5b2ac990e02148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d4ab6d91fe48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f3b16b0214a61" /><Relationship Type="http://schemas.openxmlformats.org/officeDocument/2006/relationships/theme" Target="/ppt/slideMasters/theme/theme1.xml" Id="R41783dfab1a64a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0f3b16b0214a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a899042aa41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27858573f4e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84372e49b46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28a0752ea41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c322edc8a4e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e99559a504b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992f7640043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FOKS MARINE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FOKS MARINE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430 881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−484 613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2 718 118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28 888 752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38 903 474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MORTEN GRØNNEBERG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Wettergrens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988 925 403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