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b1f3735e04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b2fb859664c92"/>
  </p:sldMasterIdLst>
  <p:sldIdLst>
    <p:sldId xmlns:r="http://schemas.openxmlformats.org/officeDocument/2006/relationships" id="256" r:id="R5e9e115bbf8d4ad0"/>
    <p:sldId xmlns:r="http://schemas.openxmlformats.org/officeDocument/2006/relationships" id="257" r:id="Ra42f46569c654490"/>
    <p:sldId xmlns:r="http://schemas.openxmlformats.org/officeDocument/2006/relationships" id="258" r:id="R561e4697754447f1"/>
    <p:sldId xmlns:r="http://schemas.openxmlformats.org/officeDocument/2006/relationships" id="259" r:id="R189eb67fd46b42ab"/>
    <p:sldId xmlns:r="http://schemas.openxmlformats.org/officeDocument/2006/relationships" id="260" r:id="R96c8c619d9cd403a"/>
    <p:sldId xmlns:r="http://schemas.openxmlformats.org/officeDocument/2006/relationships" id="261" r:id="R357df9a6905447cb"/>
    <p:sldId xmlns:r="http://schemas.openxmlformats.org/officeDocument/2006/relationships" id="262" r:id="Reb35d544a905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b2fb859664c92" /><Relationship Type="http://schemas.openxmlformats.org/officeDocument/2006/relationships/slide" Target="/ppt/slides/slide1.xml" Id="R5e9e115bbf8d4ad0" /><Relationship Type="http://schemas.openxmlformats.org/officeDocument/2006/relationships/slide" Target="/ppt/slides/slide2.xml" Id="Ra42f46569c654490" /><Relationship Type="http://schemas.openxmlformats.org/officeDocument/2006/relationships/slide" Target="/ppt/slides/slide3.xml" Id="R561e4697754447f1" /><Relationship Type="http://schemas.openxmlformats.org/officeDocument/2006/relationships/slide" Target="/ppt/slides/slide4.xml" Id="R189eb67fd46b42ab" /><Relationship Type="http://schemas.openxmlformats.org/officeDocument/2006/relationships/slide" Target="/ppt/slides/slide5.xml" Id="R96c8c619d9cd403a" /><Relationship Type="http://schemas.openxmlformats.org/officeDocument/2006/relationships/slide" Target="/ppt/slides/slide6.xml" Id="R357df9a6905447cb" /><Relationship Type="http://schemas.openxmlformats.org/officeDocument/2006/relationships/slide" Target="/ppt/slides/slide7.xml" Id="Reb35d544a905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d407bf5a8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214496ff424c" /><Relationship Type="http://schemas.openxmlformats.org/officeDocument/2006/relationships/theme" Target="/ppt/slideMasters/theme/theme1.xml" Id="R0243412790aa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5214496ff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06e91e91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2e3c58ce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1307a54fc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8fdef0be8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7f62ae84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277c2bb0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6eba9d9ce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60 224 855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 KVISVIK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Puls Eiendom AS, 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