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094245f8e644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6fd64169084530"/>
  </p:sldMasterIdLst>
  <p:sldIdLst>
    <p:sldId xmlns:r="http://schemas.openxmlformats.org/officeDocument/2006/relationships" id="256" r:id="R90e768e49e954076"/>
    <p:sldId xmlns:r="http://schemas.openxmlformats.org/officeDocument/2006/relationships" id="257" r:id="R3f0c5782721e4446"/>
    <p:sldId xmlns:r="http://schemas.openxmlformats.org/officeDocument/2006/relationships" id="258" r:id="R4e5eba974f7f4453"/>
    <p:sldId xmlns:r="http://schemas.openxmlformats.org/officeDocument/2006/relationships" id="259" r:id="R8213ec492f35453c"/>
    <p:sldId xmlns:r="http://schemas.openxmlformats.org/officeDocument/2006/relationships" id="260" r:id="R9498476059d140c1"/>
    <p:sldId xmlns:r="http://schemas.openxmlformats.org/officeDocument/2006/relationships" id="261" r:id="R4e243ba7a6594164"/>
    <p:sldId xmlns:r="http://schemas.openxmlformats.org/officeDocument/2006/relationships" id="262" r:id="R637f124cfa2840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6fd64169084530" /><Relationship Type="http://schemas.openxmlformats.org/officeDocument/2006/relationships/slide" Target="/ppt/slides/slide1.xml" Id="R90e768e49e954076" /><Relationship Type="http://schemas.openxmlformats.org/officeDocument/2006/relationships/slide" Target="/ppt/slides/slide2.xml" Id="R3f0c5782721e4446" /><Relationship Type="http://schemas.openxmlformats.org/officeDocument/2006/relationships/slide" Target="/ppt/slides/slide3.xml" Id="R4e5eba974f7f4453" /><Relationship Type="http://schemas.openxmlformats.org/officeDocument/2006/relationships/slide" Target="/ppt/slides/slide4.xml" Id="R8213ec492f35453c" /><Relationship Type="http://schemas.openxmlformats.org/officeDocument/2006/relationships/slide" Target="/ppt/slides/slide5.xml" Id="R9498476059d140c1" /><Relationship Type="http://schemas.openxmlformats.org/officeDocument/2006/relationships/slide" Target="/ppt/slides/slide6.xml" Id="R4e243ba7a6594164" /><Relationship Type="http://schemas.openxmlformats.org/officeDocument/2006/relationships/slide" Target="/ppt/slides/slide7.xml" Id="R637f124cfa2840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10f86206bf46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2b6d0daae4598" /><Relationship Type="http://schemas.openxmlformats.org/officeDocument/2006/relationships/theme" Target="/ppt/slideMasters/theme/theme1.xml" Id="Rb28236c0d47c44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a2b6d0daae45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2d16ac90f4c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70482809e4d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da73beac445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9f07a38034a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72f1dda6446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cad466c084b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4a09c1b1542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 HOLDING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−101 214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2 402 908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12 981 828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12 988 299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Huldrestien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6511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988 925 799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 HOLDING AS</a:t>
            </a:r>
          </a:p>
        </p:txBody>
      </p:sp>
    </p:spTree>
  </p:cSld>
  <p:clrMapOvr>
    <a:masterClrMapping xmlns:a="http://schemas.openxmlformats.org/drawingml/2006/main"/>
  </p:clrMapOvr>
</p:sld>
</file>