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c89f25e4f42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e321e3386341a6"/>
  </p:sldMasterIdLst>
  <p:sldIdLst>
    <p:sldId xmlns:r="http://schemas.openxmlformats.org/officeDocument/2006/relationships" id="256" r:id="Rd7feef5477bf4644"/>
    <p:sldId xmlns:r="http://schemas.openxmlformats.org/officeDocument/2006/relationships" id="257" r:id="Rfa2b8b43a3fe4041"/>
    <p:sldId xmlns:r="http://schemas.openxmlformats.org/officeDocument/2006/relationships" id="258" r:id="R3ddda2620eb74fe9"/>
    <p:sldId xmlns:r="http://schemas.openxmlformats.org/officeDocument/2006/relationships" id="259" r:id="R60b352cb8ebf4965"/>
    <p:sldId xmlns:r="http://schemas.openxmlformats.org/officeDocument/2006/relationships" id="260" r:id="R1874e963fe0d4618"/>
    <p:sldId xmlns:r="http://schemas.openxmlformats.org/officeDocument/2006/relationships" id="261" r:id="R7ed7442a3e9c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321e3386341a6" /><Relationship Type="http://schemas.openxmlformats.org/officeDocument/2006/relationships/slide" Target="/ppt/slides/slide1.xml" Id="Rd7feef5477bf4644" /><Relationship Type="http://schemas.openxmlformats.org/officeDocument/2006/relationships/slide" Target="/ppt/slides/slide2.xml" Id="Rfa2b8b43a3fe4041" /><Relationship Type="http://schemas.openxmlformats.org/officeDocument/2006/relationships/slide" Target="/ppt/slides/slide3.xml" Id="R3ddda2620eb74fe9" /><Relationship Type="http://schemas.openxmlformats.org/officeDocument/2006/relationships/slide" Target="/ppt/slides/slide4.xml" Id="R60b352cb8ebf4965" /><Relationship Type="http://schemas.openxmlformats.org/officeDocument/2006/relationships/slide" Target="/ppt/slides/slide5.xml" Id="R1874e963fe0d4618" /><Relationship Type="http://schemas.openxmlformats.org/officeDocument/2006/relationships/slide" Target="/ppt/slides/slide6.xml" Id="R7ed7442a3e9c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14bcbe7124e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02099f30f4f24" /><Relationship Type="http://schemas.openxmlformats.org/officeDocument/2006/relationships/theme" Target="/ppt/slideMasters/theme/theme1.xml" Id="R74b25c2b9f6047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702099f30f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c972756264d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195fcf2e64f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27a9b397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7a38ea57c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24eac4f1c4e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2bf0c03a3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