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7c8ac6b41946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7c6bd7103144dc"/>
  </p:sldMasterIdLst>
  <p:sldIdLst>
    <p:sldId xmlns:r="http://schemas.openxmlformats.org/officeDocument/2006/relationships" id="256" r:id="R892f09a8597a4332"/>
    <p:sldId xmlns:r="http://schemas.openxmlformats.org/officeDocument/2006/relationships" id="257" r:id="R6f999d25b58249aa"/>
    <p:sldId xmlns:r="http://schemas.openxmlformats.org/officeDocument/2006/relationships" id="258" r:id="R55b1fb1e574b4867"/>
    <p:sldId xmlns:r="http://schemas.openxmlformats.org/officeDocument/2006/relationships" id="259" r:id="R2f380c74bfda4525"/>
    <p:sldId xmlns:r="http://schemas.openxmlformats.org/officeDocument/2006/relationships" id="260" r:id="Rbe1e549615b24c2e"/>
    <p:sldId xmlns:r="http://schemas.openxmlformats.org/officeDocument/2006/relationships" id="261" r:id="Rfaf2c481d5fb4dc5"/>
    <p:sldId xmlns:r="http://schemas.openxmlformats.org/officeDocument/2006/relationships" id="262" r:id="R88fe104eec4045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7c6bd7103144dc" /><Relationship Type="http://schemas.openxmlformats.org/officeDocument/2006/relationships/slide" Target="/ppt/slides/slide1.xml" Id="R892f09a8597a4332" /><Relationship Type="http://schemas.openxmlformats.org/officeDocument/2006/relationships/slide" Target="/ppt/slides/slide2.xml" Id="R6f999d25b58249aa" /><Relationship Type="http://schemas.openxmlformats.org/officeDocument/2006/relationships/slide" Target="/ppt/slides/slide3.xml" Id="R55b1fb1e574b4867" /><Relationship Type="http://schemas.openxmlformats.org/officeDocument/2006/relationships/slide" Target="/ppt/slides/slide4.xml" Id="R2f380c74bfda4525" /><Relationship Type="http://schemas.openxmlformats.org/officeDocument/2006/relationships/slide" Target="/ppt/slides/slide5.xml" Id="Rbe1e549615b24c2e" /><Relationship Type="http://schemas.openxmlformats.org/officeDocument/2006/relationships/slide" Target="/ppt/slides/slide6.xml" Id="Rfaf2c481d5fb4dc5" /><Relationship Type="http://schemas.openxmlformats.org/officeDocument/2006/relationships/slide" Target="/ppt/slides/slide7.xml" Id="R88fe104eec4045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a3edf32aab48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70d1df8ef449e" /><Relationship Type="http://schemas.openxmlformats.org/officeDocument/2006/relationships/theme" Target="/ppt/slideMasters/theme/theme1.xml" Id="R12ab2e1937cc43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170d1df8ef44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d78a343cb43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89950dc5a45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854322a5e4d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c8ffa096648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faef84c1048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c1b7635c845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30cb52c1344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JOHNS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2 268 754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2 268 754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EIKEFJORD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QUIEL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Universitetsgata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988 926 310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JOHNS HOLDING AS</a:t>
            </a:r>
          </a:p>
        </p:txBody>
      </p:sp>
    </p:spTree>
  </p:cSld>
  <p:clrMapOvr>
    <a:masterClrMapping xmlns:a="http://schemas.openxmlformats.org/drawingml/2006/main"/>
  </p:clrMapOvr>
</p:sld>
</file>