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1e77a836b34b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114b493d1f49de"/>
  </p:sldMasterIdLst>
  <p:sldIdLst>
    <p:sldId xmlns:r="http://schemas.openxmlformats.org/officeDocument/2006/relationships" id="256" r:id="Rcac5fb69a865412b"/>
    <p:sldId xmlns:r="http://schemas.openxmlformats.org/officeDocument/2006/relationships" id="257" r:id="R7a26f1df15e44ae6"/>
    <p:sldId xmlns:r="http://schemas.openxmlformats.org/officeDocument/2006/relationships" id="258" r:id="R84fbb1e047e0453d"/>
    <p:sldId xmlns:r="http://schemas.openxmlformats.org/officeDocument/2006/relationships" id="259" r:id="R0c6db8eaa8b04f4d"/>
    <p:sldId xmlns:r="http://schemas.openxmlformats.org/officeDocument/2006/relationships" id="260" r:id="Re7ee46a511034607"/>
    <p:sldId xmlns:r="http://schemas.openxmlformats.org/officeDocument/2006/relationships" id="261" r:id="R6fa2f094e8a845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114b493d1f49de" /><Relationship Type="http://schemas.openxmlformats.org/officeDocument/2006/relationships/slide" Target="/ppt/slides/slide1.xml" Id="Rcac5fb69a865412b" /><Relationship Type="http://schemas.openxmlformats.org/officeDocument/2006/relationships/slide" Target="/ppt/slides/slide2.xml" Id="R7a26f1df15e44ae6" /><Relationship Type="http://schemas.openxmlformats.org/officeDocument/2006/relationships/slide" Target="/ppt/slides/slide3.xml" Id="R84fbb1e047e0453d" /><Relationship Type="http://schemas.openxmlformats.org/officeDocument/2006/relationships/slide" Target="/ppt/slides/slide4.xml" Id="R0c6db8eaa8b04f4d" /><Relationship Type="http://schemas.openxmlformats.org/officeDocument/2006/relationships/slide" Target="/ppt/slides/slide5.xml" Id="Re7ee46a511034607" /><Relationship Type="http://schemas.openxmlformats.org/officeDocument/2006/relationships/slide" Target="/ppt/slides/slide6.xml" Id="R6fa2f094e8a845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8deb2d56bb4d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b2d229c1a4612" /><Relationship Type="http://schemas.openxmlformats.org/officeDocument/2006/relationships/theme" Target="/ppt/slideMasters/theme/theme1.xml" Id="R6e8913d5c57e42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2b2d229c1a46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d116af0b149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d260e7caa46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4f10d9ff240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7a0a8876543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6fa146e7446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59f62d4954a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HYDALEN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HYDALEN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6 407 537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38 984 796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46 311 431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Truls A Christensen, Fredriksborgveien 19C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988 926 353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HYDALEN AS</a:t>
            </a:r>
          </a:p>
        </p:txBody>
      </p:sp>
    </p:spTree>
  </p:cSld>
  <p:clrMapOvr>
    <a:masterClrMapping xmlns:a="http://schemas.openxmlformats.org/drawingml/2006/main"/>
  </p:clrMapOvr>
</p:sld>
</file>