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5ef0497819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76d0293b0473f"/>
  </p:sldMasterIdLst>
  <p:sldIdLst>
    <p:sldId xmlns:r="http://schemas.openxmlformats.org/officeDocument/2006/relationships" id="256" r:id="Rad83ac66ccb14e84"/>
    <p:sldId xmlns:r="http://schemas.openxmlformats.org/officeDocument/2006/relationships" id="257" r:id="Rb2f617f799c243a8"/>
    <p:sldId xmlns:r="http://schemas.openxmlformats.org/officeDocument/2006/relationships" id="258" r:id="R13bd3103cadf42c0"/>
    <p:sldId xmlns:r="http://schemas.openxmlformats.org/officeDocument/2006/relationships" id="259" r:id="Rcb90965856d54dd1"/>
    <p:sldId xmlns:r="http://schemas.openxmlformats.org/officeDocument/2006/relationships" id="260" r:id="Rf375e53e674c4202"/>
    <p:sldId xmlns:r="http://schemas.openxmlformats.org/officeDocument/2006/relationships" id="261" r:id="R1c99a4c7bda74365"/>
    <p:sldId xmlns:r="http://schemas.openxmlformats.org/officeDocument/2006/relationships" id="262" r:id="Rf1d967616df6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76d0293b0473f" /><Relationship Type="http://schemas.openxmlformats.org/officeDocument/2006/relationships/slide" Target="/ppt/slides/slide1.xml" Id="Rad83ac66ccb14e84" /><Relationship Type="http://schemas.openxmlformats.org/officeDocument/2006/relationships/slide" Target="/ppt/slides/slide2.xml" Id="Rb2f617f799c243a8" /><Relationship Type="http://schemas.openxmlformats.org/officeDocument/2006/relationships/slide" Target="/ppt/slides/slide3.xml" Id="R13bd3103cadf42c0" /><Relationship Type="http://schemas.openxmlformats.org/officeDocument/2006/relationships/slide" Target="/ppt/slides/slide4.xml" Id="Rcb90965856d54dd1" /><Relationship Type="http://schemas.openxmlformats.org/officeDocument/2006/relationships/slide" Target="/ppt/slides/slide5.xml" Id="Rf375e53e674c4202" /><Relationship Type="http://schemas.openxmlformats.org/officeDocument/2006/relationships/slide" Target="/ppt/slides/slide6.xml" Id="R1c99a4c7bda74365" /><Relationship Type="http://schemas.openxmlformats.org/officeDocument/2006/relationships/slide" Target="/ppt/slides/slide7.xml" Id="Rf1d967616df6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61afa90be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1483793fc477e" /><Relationship Type="http://schemas.openxmlformats.org/officeDocument/2006/relationships/theme" Target="/ppt/slideMasters/theme/theme1.xml" Id="Rb79955c04c12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1483793fc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f064af982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6c5f05b6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9f00d7d73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a1418a127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54b708f194f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f2a51b3c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e0c924753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DIRECTMARKETING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36 137 904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82 858 190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540 967 112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545 385 484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KNUT ERIK 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KARI-ANNE LIEN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