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5474eaa24d42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0cfa40cde4cf6"/>
  </p:sldMasterIdLst>
  <p:sldIdLst>
    <p:sldId xmlns:r="http://schemas.openxmlformats.org/officeDocument/2006/relationships" id="256" r:id="R1ae8538ae7f643fa"/>
    <p:sldId xmlns:r="http://schemas.openxmlformats.org/officeDocument/2006/relationships" id="257" r:id="Rb6f317fe1cb54d04"/>
    <p:sldId xmlns:r="http://schemas.openxmlformats.org/officeDocument/2006/relationships" id="258" r:id="R73e9c55943974325"/>
    <p:sldId xmlns:r="http://schemas.openxmlformats.org/officeDocument/2006/relationships" id="259" r:id="Rb773ebcf89a44d01"/>
    <p:sldId xmlns:r="http://schemas.openxmlformats.org/officeDocument/2006/relationships" id="260" r:id="R116d00d075594405"/>
    <p:sldId xmlns:r="http://schemas.openxmlformats.org/officeDocument/2006/relationships" id="261" r:id="Rd928f80b135d49f0"/>
    <p:sldId xmlns:r="http://schemas.openxmlformats.org/officeDocument/2006/relationships" id="262" r:id="R8c13ce13125e45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0cfa40cde4cf6" /><Relationship Type="http://schemas.openxmlformats.org/officeDocument/2006/relationships/slide" Target="/ppt/slides/slide1.xml" Id="R1ae8538ae7f643fa" /><Relationship Type="http://schemas.openxmlformats.org/officeDocument/2006/relationships/slide" Target="/ppt/slides/slide2.xml" Id="Rb6f317fe1cb54d04" /><Relationship Type="http://schemas.openxmlformats.org/officeDocument/2006/relationships/slide" Target="/ppt/slides/slide3.xml" Id="R73e9c55943974325" /><Relationship Type="http://schemas.openxmlformats.org/officeDocument/2006/relationships/slide" Target="/ppt/slides/slide4.xml" Id="Rb773ebcf89a44d01" /><Relationship Type="http://schemas.openxmlformats.org/officeDocument/2006/relationships/slide" Target="/ppt/slides/slide5.xml" Id="R116d00d075594405" /><Relationship Type="http://schemas.openxmlformats.org/officeDocument/2006/relationships/slide" Target="/ppt/slides/slide6.xml" Id="Rd928f80b135d49f0" /><Relationship Type="http://schemas.openxmlformats.org/officeDocument/2006/relationships/slide" Target="/ppt/slides/slide7.xml" Id="R8c13ce13125e45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7f6e8171f40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b55a4a4374cdd" /><Relationship Type="http://schemas.openxmlformats.org/officeDocument/2006/relationships/theme" Target="/ppt/slideMasters/theme/theme1.xml" Id="R7b353348731c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b55a4a4374c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381e9d5934e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45c02fe724a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3a1ea4314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afe5468dd45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a4c2c922349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9b20819b549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ae35816ca44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GARDSENDEN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GARDSENDEN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21 164 555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60 639 963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61 011 528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CANTON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ANDREAS SANDVIK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MADLI SANDVIK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Havnavegen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