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d6ec893ef943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2a6f20c72a40d5"/>
  </p:sldMasterIdLst>
  <p:sldIdLst>
    <p:sldId xmlns:r="http://schemas.openxmlformats.org/officeDocument/2006/relationships" id="256" r:id="Rb97051ef588a4840"/>
    <p:sldId xmlns:r="http://schemas.openxmlformats.org/officeDocument/2006/relationships" id="257" r:id="R822172db36ca4bca"/>
    <p:sldId xmlns:r="http://schemas.openxmlformats.org/officeDocument/2006/relationships" id="258" r:id="R1f7e86bbdac94395"/>
    <p:sldId xmlns:r="http://schemas.openxmlformats.org/officeDocument/2006/relationships" id="259" r:id="R0c1e14ad009c4923"/>
    <p:sldId xmlns:r="http://schemas.openxmlformats.org/officeDocument/2006/relationships" id="260" r:id="R89f2d64f97fd4ef3"/>
    <p:sldId xmlns:r="http://schemas.openxmlformats.org/officeDocument/2006/relationships" id="261" r:id="Radaafd82abda4b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2a6f20c72a40d5" /><Relationship Type="http://schemas.openxmlformats.org/officeDocument/2006/relationships/slide" Target="/ppt/slides/slide1.xml" Id="Rb97051ef588a4840" /><Relationship Type="http://schemas.openxmlformats.org/officeDocument/2006/relationships/slide" Target="/ppt/slides/slide2.xml" Id="R822172db36ca4bca" /><Relationship Type="http://schemas.openxmlformats.org/officeDocument/2006/relationships/slide" Target="/ppt/slides/slide3.xml" Id="R1f7e86bbdac94395" /><Relationship Type="http://schemas.openxmlformats.org/officeDocument/2006/relationships/slide" Target="/ppt/slides/slide4.xml" Id="R0c1e14ad009c4923" /><Relationship Type="http://schemas.openxmlformats.org/officeDocument/2006/relationships/slide" Target="/ppt/slides/slide5.xml" Id="R89f2d64f97fd4ef3" /><Relationship Type="http://schemas.openxmlformats.org/officeDocument/2006/relationships/slide" Target="/ppt/slides/slide6.xml" Id="Radaafd82abda4b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63ac7bb6f741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911b869a81460f" /><Relationship Type="http://schemas.openxmlformats.org/officeDocument/2006/relationships/theme" Target="/ppt/slideMasters/theme/theme1.xml" Id="R86acc3dfc06e4f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911b869a8146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83d1488da44b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aa5f99e80c4a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7a63de133044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85c618115a40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3a756e2a149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07451b81f24a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MARCO OFFSHORE &amp; SHIPPING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MARCO OFFSHORE &amp;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MARCO OFFSHORE &amp;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MARCO OFFSHORE &amp;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MARCO OFFSHORE &amp;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MARCO OFFSHORE &amp;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den godes vei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988 929 697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MARCO OFFSHORE &amp; SHIPPING AS</a:t>
            </a:r>
          </a:p>
        </p:txBody>
      </p:sp>
    </p:spTree>
  </p:cSld>
  <p:clrMapOvr>
    <a:masterClrMapping xmlns:a="http://schemas.openxmlformats.org/drawingml/2006/main"/>
  </p:clrMapOvr>
</p:sld>
</file>