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0250a0d47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84ce917974cf8"/>
  </p:sldMasterIdLst>
  <p:sldIdLst>
    <p:sldId xmlns:r="http://schemas.openxmlformats.org/officeDocument/2006/relationships" id="256" r:id="Rb452cbe37b0e4c24"/>
    <p:sldId xmlns:r="http://schemas.openxmlformats.org/officeDocument/2006/relationships" id="257" r:id="R5474ac496a394d8d"/>
    <p:sldId xmlns:r="http://schemas.openxmlformats.org/officeDocument/2006/relationships" id="258" r:id="R44ee76ad01f545ae"/>
    <p:sldId xmlns:r="http://schemas.openxmlformats.org/officeDocument/2006/relationships" id="259" r:id="R461eb01713b946e4"/>
    <p:sldId xmlns:r="http://schemas.openxmlformats.org/officeDocument/2006/relationships" id="260" r:id="Rc2b7b89f1aa54f79"/>
    <p:sldId xmlns:r="http://schemas.openxmlformats.org/officeDocument/2006/relationships" id="261" r:id="R13c3a7b6a2e1424d"/>
    <p:sldId xmlns:r="http://schemas.openxmlformats.org/officeDocument/2006/relationships" id="262" r:id="Rc72e913903f2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84ce917974cf8" /><Relationship Type="http://schemas.openxmlformats.org/officeDocument/2006/relationships/slide" Target="/ppt/slides/slide1.xml" Id="Rb452cbe37b0e4c24" /><Relationship Type="http://schemas.openxmlformats.org/officeDocument/2006/relationships/slide" Target="/ppt/slides/slide2.xml" Id="R5474ac496a394d8d" /><Relationship Type="http://schemas.openxmlformats.org/officeDocument/2006/relationships/slide" Target="/ppt/slides/slide3.xml" Id="R44ee76ad01f545ae" /><Relationship Type="http://schemas.openxmlformats.org/officeDocument/2006/relationships/slide" Target="/ppt/slides/slide4.xml" Id="R461eb01713b946e4" /><Relationship Type="http://schemas.openxmlformats.org/officeDocument/2006/relationships/slide" Target="/ppt/slides/slide5.xml" Id="Rc2b7b89f1aa54f79" /><Relationship Type="http://schemas.openxmlformats.org/officeDocument/2006/relationships/slide" Target="/ppt/slides/slide6.xml" Id="R13c3a7b6a2e1424d" /><Relationship Type="http://schemas.openxmlformats.org/officeDocument/2006/relationships/slide" Target="/ppt/slides/slide7.xml" Id="Rc72e913903f2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e2b70ac01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df81be3e942fc" /><Relationship Type="http://schemas.openxmlformats.org/officeDocument/2006/relationships/theme" Target="/ppt/slideMasters/theme/theme1.xml" Id="R9df4d941b175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df81be3e9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00707ca6e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2ba19b68e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60543866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df4e2446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ad7c98a82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dfe13f49c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d9deaad5f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MARCO OFFSHORE &amp;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MARCO OFFSHORE &amp;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50 070 427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71 337 930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MARIUS DINGSTAD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