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dbf618785b49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7a2b176e56427a"/>
  </p:sldMasterIdLst>
  <p:sldIdLst>
    <p:sldId xmlns:r="http://schemas.openxmlformats.org/officeDocument/2006/relationships" id="256" r:id="Rc77570bde566440c"/>
    <p:sldId xmlns:r="http://schemas.openxmlformats.org/officeDocument/2006/relationships" id="257" r:id="Rc691b2b2ab9040bb"/>
    <p:sldId xmlns:r="http://schemas.openxmlformats.org/officeDocument/2006/relationships" id="258" r:id="R9b8b541915294a97"/>
    <p:sldId xmlns:r="http://schemas.openxmlformats.org/officeDocument/2006/relationships" id="259" r:id="Re65d1d83c6df439f"/>
    <p:sldId xmlns:r="http://schemas.openxmlformats.org/officeDocument/2006/relationships" id="260" r:id="R89002e1034c0454e"/>
    <p:sldId xmlns:r="http://schemas.openxmlformats.org/officeDocument/2006/relationships" id="261" r:id="Rf9bac2b8f8b143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7a2b176e56427a" /><Relationship Type="http://schemas.openxmlformats.org/officeDocument/2006/relationships/slide" Target="/ppt/slides/slide1.xml" Id="Rc77570bde566440c" /><Relationship Type="http://schemas.openxmlformats.org/officeDocument/2006/relationships/slide" Target="/ppt/slides/slide2.xml" Id="Rc691b2b2ab9040bb" /><Relationship Type="http://schemas.openxmlformats.org/officeDocument/2006/relationships/slide" Target="/ppt/slides/slide3.xml" Id="R9b8b541915294a97" /><Relationship Type="http://schemas.openxmlformats.org/officeDocument/2006/relationships/slide" Target="/ppt/slides/slide4.xml" Id="Re65d1d83c6df439f" /><Relationship Type="http://schemas.openxmlformats.org/officeDocument/2006/relationships/slide" Target="/ppt/slides/slide5.xml" Id="R89002e1034c0454e" /><Relationship Type="http://schemas.openxmlformats.org/officeDocument/2006/relationships/slide" Target="/ppt/slides/slide6.xml" Id="Rf9bac2b8f8b143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29b712b11e44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4727e40f841db" /><Relationship Type="http://schemas.openxmlformats.org/officeDocument/2006/relationships/theme" Target="/ppt/slideMasters/theme/theme1.xml" Id="Re31d1ce97a7b48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e4727e40f841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ef6294a574d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15d431dd3d4d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790beae9324d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d864432a83414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991393df840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12c241fbc43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JOHN SELJORD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 SELJORD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 SELJORD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 SELJORD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 SELJORD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 SELJORD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Rekåvegen 143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3677 Notodden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988 932 205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 SELJORD HOLDING AS</a:t>
            </a:r>
          </a:p>
        </p:txBody>
      </p:sp>
    </p:spTree>
  </p:cSld>
  <p:clrMapOvr>
    <a:masterClrMapping xmlns:a="http://schemas.openxmlformats.org/drawingml/2006/main"/>
  </p:clrMapOvr>
</p:sld>
</file>