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e87564082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749c333754f1b"/>
  </p:sldMasterIdLst>
  <p:sldIdLst>
    <p:sldId xmlns:r="http://schemas.openxmlformats.org/officeDocument/2006/relationships" id="256" r:id="R6f46d5ad54064487"/>
    <p:sldId xmlns:r="http://schemas.openxmlformats.org/officeDocument/2006/relationships" id="257" r:id="R14b496f567d349e8"/>
    <p:sldId xmlns:r="http://schemas.openxmlformats.org/officeDocument/2006/relationships" id="258" r:id="Rb7c4968f13f7400d"/>
    <p:sldId xmlns:r="http://schemas.openxmlformats.org/officeDocument/2006/relationships" id="259" r:id="R9a3b187bd6f8495b"/>
    <p:sldId xmlns:r="http://schemas.openxmlformats.org/officeDocument/2006/relationships" id="260" r:id="R31e984905a6747f1"/>
    <p:sldId xmlns:r="http://schemas.openxmlformats.org/officeDocument/2006/relationships" id="261" r:id="Rb758d4102d074c92"/>
    <p:sldId xmlns:r="http://schemas.openxmlformats.org/officeDocument/2006/relationships" id="262" r:id="R7870b50ed5ef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749c333754f1b" /><Relationship Type="http://schemas.openxmlformats.org/officeDocument/2006/relationships/slide" Target="/ppt/slides/slide1.xml" Id="R6f46d5ad54064487" /><Relationship Type="http://schemas.openxmlformats.org/officeDocument/2006/relationships/slide" Target="/ppt/slides/slide2.xml" Id="R14b496f567d349e8" /><Relationship Type="http://schemas.openxmlformats.org/officeDocument/2006/relationships/slide" Target="/ppt/slides/slide3.xml" Id="Rb7c4968f13f7400d" /><Relationship Type="http://schemas.openxmlformats.org/officeDocument/2006/relationships/slide" Target="/ppt/slides/slide4.xml" Id="R9a3b187bd6f8495b" /><Relationship Type="http://schemas.openxmlformats.org/officeDocument/2006/relationships/slide" Target="/ppt/slides/slide5.xml" Id="R31e984905a6747f1" /><Relationship Type="http://schemas.openxmlformats.org/officeDocument/2006/relationships/slide" Target="/ppt/slides/slide6.xml" Id="Rb758d4102d074c92" /><Relationship Type="http://schemas.openxmlformats.org/officeDocument/2006/relationships/slide" Target="/ppt/slides/slide7.xml" Id="R7870b50ed5ef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79b8e3ea4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011b52977419c" /><Relationship Type="http://schemas.openxmlformats.org/officeDocument/2006/relationships/theme" Target="/ppt/slideMasters/theme/theme1.xml" Id="R873dca9b39f340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011b5297741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ad0e7a05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6c7529c9a4d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7da0de75f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ed001eb5c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9ff6fe037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56b07065842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6145187a44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SELJORD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SELJORD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2 719 603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14 382 981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SELJORD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Rekåvegen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3677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988 932 205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SELJORD HOLDING AS</a:t>
            </a:r>
          </a:p>
        </p:txBody>
      </p:sp>
    </p:spTree>
  </p:cSld>
  <p:clrMapOvr>
    <a:masterClrMapping xmlns:a="http://schemas.openxmlformats.org/drawingml/2006/main"/>
  </p:clrMapOvr>
</p:sld>
</file>