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72539d409b4e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a13c30cb9c494d"/>
  </p:sldMasterIdLst>
  <p:sldIdLst>
    <p:sldId xmlns:r="http://schemas.openxmlformats.org/officeDocument/2006/relationships" id="256" r:id="R128c56f0b0cc4523"/>
    <p:sldId xmlns:r="http://schemas.openxmlformats.org/officeDocument/2006/relationships" id="257" r:id="R0c0bea55b5874cb0"/>
    <p:sldId xmlns:r="http://schemas.openxmlformats.org/officeDocument/2006/relationships" id="258" r:id="Re6573ca1d61640f2"/>
    <p:sldId xmlns:r="http://schemas.openxmlformats.org/officeDocument/2006/relationships" id="259" r:id="R65c083eabaa34f0b"/>
    <p:sldId xmlns:r="http://schemas.openxmlformats.org/officeDocument/2006/relationships" id="260" r:id="R3db214c5a9c045e6"/>
    <p:sldId xmlns:r="http://schemas.openxmlformats.org/officeDocument/2006/relationships" id="261" r:id="Rec777aafecaf49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13c30cb9c494d" /><Relationship Type="http://schemas.openxmlformats.org/officeDocument/2006/relationships/slide" Target="/ppt/slides/slide1.xml" Id="R128c56f0b0cc4523" /><Relationship Type="http://schemas.openxmlformats.org/officeDocument/2006/relationships/slide" Target="/ppt/slides/slide2.xml" Id="R0c0bea55b5874cb0" /><Relationship Type="http://schemas.openxmlformats.org/officeDocument/2006/relationships/slide" Target="/ppt/slides/slide3.xml" Id="Re6573ca1d61640f2" /><Relationship Type="http://schemas.openxmlformats.org/officeDocument/2006/relationships/slide" Target="/ppt/slides/slide4.xml" Id="R65c083eabaa34f0b" /><Relationship Type="http://schemas.openxmlformats.org/officeDocument/2006/relationships/slide" Target="/ppt/slides/slide5.xml" Id="R3db214c5a9c045e6" /><Relationship Type="http://schemas.openxmlformats.org/officeDocument/2006/relationships/slide" Target="/ppt/slides/slide6.xml" Id="Rec777aafecaf49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b6febcbd3c47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60b22addb4d81" /><Relationship Type="http://schemas.openxmlformats.org/officeDocument/2006/relationships/theme" Target="/ppt/slideMasters/theme/theme1.xml" Id="R9568aebcb4474d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360b22addb4d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1f786172f341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ea2c782f54e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348cf420a42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7679c18ed42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c6e31890c42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44e79683848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JM-VOLD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JM-VOLD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JM-VOLD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JM-VOLD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JM-VOLD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JM-VOLD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Nåvikvegen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7633 Frosta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988 933 708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JM-VOLD EIENDOM AS</a:t>
            </a:r>
          </a:p>
        </p:txBody>
      </p:sp>
    </p:spTree>
  </p:cSld>
  <p:clrMapOvr>
    <a:masterClrMapping xmlns:a="http://schemas.openxmlformats.org/drawingml/2006/main"/>
  </p:clrMapOvr>
</p:sld>
</file>