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46ed84ec7946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5d6cbe91c9492d"/>
  </p:sldMasterIdLst>
  <p:sldIdLst>
    <p:sldId xmlns:r="http://schemas.openxmlformats.org/officeDocument/2006/relationships" id="256" r:id="Rd426635e03834b33"/>
    <p:sldId xmlns:r="http://schemas.openxmlformats.org/officeDocument/2006/relationships" id="257" r:id="Rbeef38305bf44691"/>
    <p:sldId xmlns:r="http://schemas.openxmlformats.org/officeDocument/2006/relationships" id="258" r:id="R21b32c01b58748ce"/>
    <p:sldId xmlns:r="http://schemas.openxmlformats.org/officeDocument/2006/relationships" id="259" r:id="Rf8ab2748b2a1490a"/>
    <p:sldId xmlns:r="http://schemas.openxmlformats.org/officeDocument/2006/relationships" id="260" r:id="R46ccc1e5b7ae49de"/>
    <p:sldId xmlns:r="http://schemas.openxmlformats.org/officeDocument/2006/relationships" id="261" r:id="Rc01883fe51e1417e"/>
    <p:sldId xmlns:r="http://schemas.openxmlformats.org/officeDocument/2006/relationships" id="262" r:id="R6c0e6943f4424b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5d6cbe91c9492d" /><Relationship Type="http://schemas.openxmlformats.org/officeDocument/2006/relationships/slide" Target="/ppt/slides/slide1.xml" Id="Rd426635e03834b33" /><Relationship Type="http://schemas.openxmlformats.org/officeDocument/2006/relationships/slide" Target="/ppt/slides/slide2.xml" Id="Rbeef38305bf44691" /><Relationship Type="http://schemas.openxmlformats.org/officeDocument/2006/relationships/slide" Target="/ppt/slides/slide3.xml" Id="R21b32c01b58748ce" /><Relationship Type="http://schemas.openxmlformats.org/officeDocument/2006/relationships/slide" Target="/ppt/slides/slide4.xml" Id="Rf8ab2748b2a1490a" /><Relationship Type="http://schemas.openxmlformats.org/officeDocument/2006/relationships/slide" Target="/ppt/slides/slide5.xml" Id="R46ccc1e5b7ae49de" /><Relationship Type="http://schemas.openxmlformats.org/officeDocument/2006/relationships/slide" Target="/ppt/slides/slide6.xml" Id="Rc01883fe51e1417e" /><Relationship Type="http://schemas.openxmlformats.org/officeDocument/2006/relationships/slide" Target="/ppt/slides/slide7.xml" Id="R6c0e6943f4424b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62c4deecbe46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71e24cea184077" /><Relationship Type="http://schemas.openxmlformats.org/officeDocument/2006/relationships/theme" Target="/ppt/slideMasters/theme/theme1.xml" Id="R5cf2de77c3b54a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71e24cea1840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d64d14f7841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757de85ad4c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fb8c6df6a44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8c8f74f9949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8aad467b242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d1d9b68ba4a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9fbc6c29544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JM-VOLD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JM-VOLD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JM-VOLD EIENDOM AS ble etablert [år] og holder til i Frosta.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JM-VOLD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JM-VOLD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JM-VOLD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17 880 987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9 340 117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7 052 843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6 808 825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22 404 786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JM-VOLD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 M VOLD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JM-VOLD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Nåvikvegen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7633 Frosta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988 933 708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JM-VOLD EIENDOM AS</a:t>
            </a:r>
          </a:p>
        </p:txBody>
      </p:sp>
    </p:spTree>
  </p:cSld>
  <p:clrMapOvr>
    <a:masterClrMapping xmlns:a="http://schemas.openxmlformats.org/drawingml/2006/main"/>
  </p:clrMapOvr>
</p:sld>
</file>