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38f6a66dd8d47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3d54070eef04805"/>
  </p:sldMasterIdLst>
  <p:sldIdLst>
    <p:sldId xmlns:r="http://schemas.openxmlformats.org/officeDocument/2006/relationships" id="256" r:id="Rb8b3e7d4dfa94049"/>
    <p:sldId xmlns:r="http://schemas.openxmlformats.org/officeDocument/2006/relationships" id="257" r:id="R14c4ee5b2eed429e"/>
    <p:sldId xmlns:r="http://schemas.openxmlformats.org/officeDocument/2006/relationships" id="258" r:id="R08e34cd4ad044659"/>
    <p:sldId xmlns:r="http://schemas.openxmlformats.org/officeDocument/2006/relationships" id="259" r:id="Rf7d52d6f54a245b5"/>
    <p:sldId xmlns:r="http://schemas.openxmlformats.org/officeDocument/2006/relationships" id="260" r:id="R9fa10251723d4e01"/>
    <p:sldId xmlns:r="http://schemas.openxmlformats.org/officeDocument/2006/relationships" id="261" r:id="R661e3940ec364bc8"/>
    <p:sldId xmlns:r="http://schemas.openxmlformats.org/officeDocument/2006/relationships" id="262" r:id="R7a43633ac1a947c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d54070eef04805" /><Relationship Type="http://schemas.openxmlformats.org/officeDocument/2006/relationships/slide" Target="/ppt/slides/slide1.xml" Id="Rb8b3e7d4dfa94049" /><Relationship Type="http://schemas.openxmlformats.org/officeDocument/2006/relationships/slide" Target="/ppt/slides/slide2.xml" Id="R14c4ee5b2eed429e" /><Relationship Type="http://schemas.openxmlformats.org/officeDocument/2006/relationships/slide" Target="/ppt/slides/slide3.xml" Id="R08e34cd4ad044659" /><Relationship Type="http://schemas.openxmlformats.org/officeDocument/2006/relationships/slide" Target="/ppt/slides/slide4.xml" Id="Rf7d52d6f54a245b5" /><Relationship Type="http://schemas.openxmlformats.org/officeDocument/2006/relationships/slide" Target="/ppt/slides/slide5.xml" Id="R9fa10251723d4e01" /><Relationship Type="http://schemas.openxmlformats.org/officeDocument/2006/relationships/slide" Target="/ppt/slides/slide6.xml" Id="R661e3940ec364bc8" /><Relationship Type="http://schemas.openxmlformats.org/officeDocument/2006/relationships/slide" Target="/ppt/slides/slide7.xml" Id="R7a43633ac1a947c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7d72ac82294af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a4d8c6c164494d" /><Relationship Type="http://schemas.openxmlformats.org/officeDocument/2006/relationships/theme" Target="/ppt/slideMasters/theme/theme1.xml" Id="R1e2298f4f3fe4ae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a4d8c6c164494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75c9720016478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721636d9db46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0efc007bb64a8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423cd8ab2a4b5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4f1cb3aa9a459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a1b92e6c054f4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ebd78ed6604d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ZURARIS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ZURARIS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ZURARIS HOLDING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ZURARIS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ZURARIS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ZURARIS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−45 480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2 743 577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18 375 921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18 883 824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ZURARIS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ELEFTHERIOS ZURARIS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ZURARIS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Rødmyrjordet 57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3735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988 934 321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ZURARIS HOLDING AS</a:t>
            </a:r>
          </a:p>
        </p:txBody>
      </p:sp>
    </p:spTree>
  </p:cSld>
  <p:clrMapOvr>
    <a:masterClrMapping xmlns:a="http://schemas.openxmlformats.org/drawingml/2006/main"/>
  </p:clrMapOvr>
</p:sld>
</file>