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e19b3cc86543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321bcf2c7b495c"/>
  </p:sldMasterIdLst>
  <p:sldIdLst>
    <p:sldId xmlns:r="http://schemas.openxmlformats.org/officeDocument/2006/relationships" id="256" r:id="Re2980e5f8ac5447f"/>
    <p:sldId xmlns:r="http://schemas.openxmlformats.org/officeDocument/2006/relationships" id="257" r:id="R4f87c3483ab24904"/>
    <p:sldId xmlns:r="http://schemas.openxmlformats.org/officeDocument/2006/relationships" id="258" r:id="R0ca19d66d34f490d"/>
    <p:sldId xmlns:r="http://schemas.openxmlformats.org/officeDocument/2006/relationships" id="259" r:id="R345a503aaccf484e"/>
    <p:sldId xmlns:r="http://schemas.openxmlformats.org/officeDocument/2006/relationships" id="260" r:id="Rd80b5404eff04c82"/>
    <p:sldId xmlns:r="http://schemas.openxmlformats.org/officeDocument/2006/relationships" id="261" r:id="R261e5e8d021644eb"/>
    <p:sldId xmlns:r="http://schemas.openxmlformats.org/officeDocument/2006/relationships" id="262" r:id="R5dc2220ff04745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21bcf2c7b495c" /><Relationship Type="http://schemas.openxmlformats.org/officeDocument/2006/relationships/slide" Target="/ppt/slides/slide1.xml" Id="Re2980e5f8ac5447f" /><Relationship Type="http://schemas.openxmlformats.org/officeDocument/2006/relationships/slide" Target="/ppt/slides/slide2.xml" Id="R4f87c3483ab24904" /><Relationship Type="http://schemas.openxmlformats.org/officeDocument/2006/relationships/slide" Target="/ppt/slides/slide3.xml" Id="R0ca19d66d34f490d" /><Relationship Type="http://schemas.openxmlformats.org/officeDocument/2006/relationships/slide" Target="/ppt/slides/slide4.xml" Id="R345a503aaccf484e" /><Relationship Type="http://schemas.openxmlformats.org/officeDocument/2006/relationships/slide" Target="/ppt/slides/slide5.xml" Id="Rd80b5404eff04c82" /><Relationship Type="http://schemas.openxmlformats.org/officeDocument/2006/relationships/slide" Target="/ppt/slides/slide6.xml" Id="R261e5e8d021644eb" /><Relationship Type="http://schemas.openxmlformats.org/officeDocument/2006/relationships/slide" Target="/ppt/slides/slide7.xml" Id="R5dc2220ff04745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e57850f82945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7d68bfd17407e" /><Relationship Type="http://schemas.openxmlformats.org/officeDocument/2006/relationships/theme" Target="/ppt/slideMasters/theme/theme1.xml" Id="R9ae9910900ac43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f7d68bfd1740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af8c489f642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ba5d2a21840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91d3a10d94f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6f20bac3ed4a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27b5d019048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5ff268f6c41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6ab9218a546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ARILD BRÅTEN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BRÅTEN REGNSKAP AS ble etablert [år] og holder til i Leira I Valdres.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6 002 306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931 439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767 001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366 773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2 429 584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BRÅTEN REGNSKAP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Markavegen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2920 Leira I Valdres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36 79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vidar@abras.no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988 936 987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ARILD BRÅTEN REGNSKAP AS</a:t>
            </a:r>
          </a:p>
        </p:txBody>
      </p:sp>
    </p:spTree>
  </p:cSld>
  <p:clrMapOvr>
    <a:masterClrMapping xmlns:a="http://schemas.openxmlformats.org/drawingml/2006/main"/>
  </p:clrMapOvr>
</p:sld>
</file>