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010d666d504a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7c00e40f824cef"/>
  </p:sldMasterIdLst>
  <p:sldIdLst>
    <p:sldId xmlns:r="http://schemas.openxmlformats.org/officeDocument/2006/relationships" id="256" r:id="Rb76fd4753ed74eae"/>
    <p:sldId xmlns:r="http://schemas.openxmlformats.org/officeDocument/2006/relationships" id="257" r:id="R5d379b56214d4939"/>
    <p:sldId xmlns:r="http://schemas.openxmlformats.org/officeDocument/2006/relationships" id="258" r:id="Rbb4ab958c5084fbd"/>
    <p:sldId xmlns:r="http://schemas.openxmlformats.org/officeDocument/2006/relationships" id="259" r:id="Ra41a3de961f04c46"/>
    <p:sldId xmlns:r="http://schemas.openxmlformats.org/officeDocument/2006/relationships" id="260" r:id="Rccb88fb0baee4169"/>
    <p:sldId xmlns:r="http://schemas.openxmlformats.org/officeDocument/2006/relationships" id="261" r:id="Reae954d989b841a3"/>
    <p:sldId xmlns:r="http://schemas.openxmlformats.org/officeDocument/2006/relationships" id="262" r:id="Rf4e6f777813247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7c00e40f824cef" /><Relationship Type="http://schemas.openxmlformats.org/officeDocument/2006/relationships/slide" Target="/ppt/slides/slide1.xml" Id="Rb76fd4753ed74eae" /><Relationship Type="http://schemas.openxmlformats.org/officeDocument/2006/relationships/slide" Target="/ppt/slides/slide2.xml" Id="R5d379b56214d4939" /><Relationship Type="http://schemas.openxmlformats.org/officeDocument/2006/relationships/slide" Target="/ppt/slides/slide3.xml" Id="Rbb4ab958c5084fbd" /><Relationship Type="http://schemas.openxmlformats.org/officeDocument/2006/relationships/slide" Target="/ppt/slides/slide4.xml" Id="Ra41a3de961f04c46" /><Relationship Type="http://schemas.openxmlformats.org/officeDocument/2006/relationships/slide" Target="/ppt/slides/slide5.xml" Id="Rccb88fb0baee4169" /><Relationship Type="http://schemas.openxmlformats.org/officeDocument/2006/relationships/slide" Target="/ppt/slides/slide6.xml" Id="Reae954d989b841a3" /><Relationship Type="http://schemas.openxmlformats.org/officeDocument/2006/relationships/slide" Target="/ppt/slides/slide7.xml" Id="Rf4e6f777813247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c139683e0642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2df483cd54ccb" /><Relationship Type="http://schemas.openxmlformats.org/officeDocument/2006/relationships/theme" Target="/ppt/slideMasters/theme/theme1.xml" Id="R69e2890af62141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f2df483cd54c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d4b72db8a46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a8db509714f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b86de62034d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847f3e0874b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810a48dc449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a41b8a57545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9372693a244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LYDIAEMILIE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LYDIAEMILIE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LYDIAEMILIE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LYDIAEMILIE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LYDIAEMILIE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LYDIAEMILIE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1 801 354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23 648 226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23 685 233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LYDIAEMILIE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PETERSEN CARL EMIL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LYDIAEMILIE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Pilestredet Park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988 938 254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LYDIAEMILIE AS</a:t>
            </a:r>
          </a:p>
        </p:txBody>
      </p:sp>
    </p:spTree>
  </p:cSld>
  <p:clrMapOvr>
    <a:masterClrMapping xmlns:a="http://schemas.openxmlformats.org/drawingml/2006/main"/>
  </p:clrMapOvr>
</p:sld>
</file>