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3a91d4a39449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cab5492a2e45c1"/>
  </p:sldMasterIdLst>
  <p:sldIdLst>
    <p:sldId xmlns:r="http://schemas.openxmlformats.org/officeDocument/2006/relationships" id="256" r:id="R5a0b3e26474b4454"/>
    <p:sldId xmlns:r="http://schemas.openxmlformats.org/officeDocument/2006/relationships" id="257" r:id="R05a14780bfde4e1b"/>
    <p:sldId xmlns:r="http://schemas.openxmlformats.org/officeDocument/2006/relationships" id="258" r:id="R0cbc3e0881df4f01"/>
    <p:sldId xmlns:r="http://schemas.openxmlformats.org/officeDocument/2006/relationships" id="259" r:id="Rf50e35e6ba294951"/>
    <p:sldId xmlns:r="http://schemas.openxmlformats.org/officeDocument/2006/relationships" id="260" r:id="R58dc8754e5974e15"/>
    <p:sldId xmlns:r="http://schemas.openxmlformats.org/officeDocument/2006/relationships" id="261" r:id="Ra2e9ac76b52c4f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cab5492a2e45c1" /><Relationship Type="http://schemas.openxmlformats.org/officeDocument/2006/relationships/slide" Target="/ppt/slides/slide1.xml" Id="R5a0b3e26474b4454" /><Relationship Type="http://schemas.openxmlformats.org/officeDocument/2006/relationships/slide" Target="/ppt/slides/slide2.xml" Id="R05a14780bfde4e1b" /><Relationship Type="http://schemas.openxmlformats.org/officeDocument/2006/relationships/slide" Target="/ppt/slides/slide3.xml" Id="R0cbc3e0881df4f01" /><Relationship Type="http://schemas.openxmlformats.org/officeDocument/2006/relationships/slide" Target="/ppt/slides/slide4.xml" Id="Rf50e35e6ba294951" /><Relationship Type="http://schemas.openxmlformats.org/officeDocument/2006/relationships/slide" Target="/ppt/slides/slide5.xml" Id="R58dc8754e5974e15" /><Relationship Type="http://schemas.openxmlformats.org/officeDocument/2006/relationships/slide" Target="/ppt/slides/slide6.xml" Id="Ra2e9ac76b52c4f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6690d4ecea42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fe400e3f9349c6" /><Relationship Type="http://schemas.openxmlformats.org/officeDocument/2006/relationships/theme" Target="/ppt/slideMasters/theme/theme1.xml" Id="Rb3ac541641df42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fe400e3f9349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e3263e98f40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05be1eb6b74a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9f594bccab44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e5596087a4d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42fd979c04f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580c894f342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JYM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JYM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MATHISEN JAN-YNGVE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988 939 749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JYM HOLDING AS</a:t>
            </a:r>
          </a:p>
        </p:txBody>
      </p:sp>
    </p:spTree>
  </p:cSld>
  <p:clrMapOvr>
    <a:masterClrMapping xmlns:a="http://schemas.openxmlformats.org/drawingml/2006/main"/>
  </p:clrMapOvr>
</p:sld>
</file>