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ac7c275a264b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1f424468cf4f7b"/>
  </p:sldMasterIdLst>
  <p:sldIdLst>
    <p:sldId xmlns:r="http://schemas.openxmlformats.org/officeDocument/2006/relationships" id="256" r:id="Rd8e5e0457340434e"/>
    <p:sldId xmlns:r="http://schemas.openxmlformats.org/officeDocument/2006/relationships" id="257" r:id="R8b888f2114514fa4"/>
    <p:sldId xmlns:r="http://schemas.openxmlformats.org/officeDocument/2006/relationships" id="258" r:id="R71ac11037368463e"/>
    <p:sldId xmlns:r="http://schemas.openxmlformats.org/officeDocument/2006/relationships" id="259" r:id="R7a49fa1958bf4ab7"/>
    <p:sldId xmlns:r="http://schemas.openxmlformats.org/officeDocument/2006/relationships" id="260" r:id="R2a1316b6a3b24027"/>
    <p:sldId xmlns:r="http://schemas.openxmlformats.org/officeDocument/2006/relationships" id="261" r:id="R99edb3bbe3414999"/>
    <p:sldId xmlns:r="http://schemas.openxmlformats.org/officeDocument/2006/relationships" id="262" r:id="R7d9be89077c64e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1f424468cf4f7b" /><Relationship Type="http://schemas.openxmlformats.org/officeDocument/2006/relationships/slide" Target="/ppt/slides/slide1.xml" Id="Rd8e5e0457340434e" /><Relationship Type="http://schemas.openxmlformats.org/officeDocument/2006/relationships/slide" Target="/ppt/slides/slide2.xml" Id="R8b888f2114514fa4" /><Relationship Type="http://schemas.openxmlformats.org/officeDocument/2006/relationships/slide" Target="/ppt/slides/slide3.xml" Id="R71ac11037368463e" /><Relationship Type="http://schemas.openxmlformats.org/officeDocument/2006/relationships/slide" Target="/ppt/slides/slide4.xml" Id="R7a49fa1958bf4ab7" /><Relationship Type="http://schemas.openxmlformats.org/officeDocument/2006/relationships/slide" Target="/ppt/slides/slide5.xml" Id="R2a1316b6a3b24027" /><Relationship Type="http://schemas.openxmlformats.org/officeDocument/2006/relationships/slide" Target="/ppt/slides/slide6.xml" Id="R99edb3bbe3414999" /><Relationship Type="http://schemas.openxmlformats.org/officeDocument/2006/relationships/slide" Target="/ppt/slides/slide7.xml" Id="R7d9be89077c64e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ebe888dabc45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816abca314736" /><Relationship Type="http://schemas.openxmlformats.org/officeDocument/2006/relationships/theme" Target="/ppt/slideMasters/theme/theme1.xml" Id="Rc6280739b89b47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d816abca3147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c039271064e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c5b86cb8c44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fbf5ee2a04b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a8bbe269040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877ff0c1945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3634165af46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895dd1dca43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SEKLA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SEKLA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−528 378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18 219 094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145 586 454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160 269 133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ARNE FLÅTTEN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ARNE FLÅTTEN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Skaustranda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988 939 978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SEKLA AS</a:t>
            </a:r>
          </a:p>
        </p:txBody>
      </p:sp>
    </p:spTree>
  </p:cSld>
  <p:clrMapOvr>
    <a:masterClrMapping xmlns:a="http://schemas.openxmlformats.org/drawingml/2006/main"/>
  </p:clrMapOvr>
</p:sld>
</file>