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f5f15d216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4db615d6a4ade"/>
  </p:sldMasterIdLst>
  <p:sldIdLst>
    <p:sldId xmlns:r="http://schemas.openxmlformats.org/officeDocument/2006/relationships" id="256" r:id="R88c8b1f633b44f65"/>
    <p:sldId xmlns:r="http://schemas.openxmlformats.org/officeDocument/2006/relationships" id="257" r:id="R248bc9ec0aef4d2f"/>
    <p:sldId xmlns:r="http://schemas.openxmlformats.org/officeDocument/2006/relationships" id="258" r:id="R6b31659317144b09"/>
    <p:sldId xmlns:r="http://schemas.openxmlformats.org/officeDocument/2006/relationships" id="259" r:id="Rfbf3686d9f144cc9"/>
    <p:sldId xmlns:r="http://schemas.openxmlformats.org/officeDocument/2006/relationships" id="260" r:id="Re141d8c1a59343c3"/>
    <p:sldId xmlns:r="http://schemas.openxmlformats.org/officeDocument/2006/relationships" id="261" r:id="Rcbb4135ea8214775"/>
    <p:sldId xmlns:r="http://schemas.openxmlformats.org/officeDocument/2006/relationships" id="262" r:id="R8ef0e5ce6021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4db615d6a4ade" /><Relationship Type="http://schemas.openxmlformats.org/officeDocument/2006/relationships/slide" Target="/ppt/slides/slide1.xml" Id="R88c8b1f633b44f65" /><Relationship Type="http://schemas.openxmlformats.org/officeDocument/2006/relationships/slide" Target="/ppt/slides/slide2.xml" Id="R248bc9ec0aef4d2f" /><Relationship Type="http://schemas.openxmlformats.org/officeDocument/2006/relationships/slide" Target="/ppt/slides/slide3.xml" Id="R6b31659317144b09" /><Relationship Type="http://schemas.openxmlformats.org/officeDocument/2006/relationships/slide" Target="/ppt/slides/slide4.xml" Id="Rfbf3686d9f144cc9" /><Relationship Type="http://schemas.openxmlformats.org/officeDocument/2006/relationships/slide" Target="/ppt/slides/slide5.xml" Id="Re141d8c1a59343c3" /><Relationship Type="http://schemas.openxmlformats.org/officeDocument/2006/relationships/slide" Target="/ppt/slides/slide6.xml" Id="Rcbb4135ea8214775" /><Relationship Type="http://schemas.openxmlformats.org/officeDocument/2006/relationships/slide" Target="/ppt/slides/slide7.xml" Id="R8ef0e5ce6021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855fb85e4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d89f14cca4d80" /><Relationship Type="http://schemas.openxmlformats.org/officeDocument/2006/relationships/theme" Target="/ppt/slideMasters/theme/theme1.xml" Id="R31a1b5a7f95d4e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ad89f14cca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96d57f238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47c47944b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310aec9746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dae77c3bc4f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83e52d60743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391335a15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84e4721c3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2H INVEST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−7 043 206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12 539 135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15 338 726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HORTEN TROND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Emilienberg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trondolavhorten@gmail.com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988 942 472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2H INVEST AS</a:t>
            </a:r>
          </a:p>
        </p:txBody>
      </p:sp>
    </p:spTree>
  </p:cSld>
  <p:clrMapOvr>
    <a:masterClrMapping xmlns:a="http://schemas.openxmlformats.org/drawingml/2006/main"/>
  </p:clrMapOvr>
</p:sld>
</file>