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8646726aa141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2209994f58437d"/>
  </p:sldMasterIdLst>
  <p:sldIdLst>
    <p:sldId xmlns:r="http://schemas.openxmlformats.org/officeDocument/2006/relationships" id="256" r:id="R1d782ca1dda648c5"/>
    <p:sldId xmlns:r="http://schemas.openxmlformats.org/officeDocument/2006/relationships" id="257" r:id="Rdd2f8ce9310340e3"/>
    <p:sldId xmlns:r="http://schemas.openxmlformats.org/officeDocument/2006/relationships" id="258" r:id="Raab52d1162e14359"/>
    <p:sldId xmlns:r="http://schemas.openxmlformats.org/officeDocument/2006/relationships" id="259" r:id="Rbc1f9215deed456b"/>
    <p:sldId xmlns:r="http://schemas.openxmlformats.org/officeDocument/2006/relationships" id="260" r:id="Rcc7453981745481f"/>
    <p:sldId xmlns:r="http://schemas.openxmlformats.org/officeDocument/2006/relationships" id="261" r:id="R37fe2e9f469a42dd"/>
    <p:sldId xmlns:r="http://schemas.openxmlformats.org/officeDocument/2006/relationships" id="262" r:id="R92a8082c93c040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209994f58437d" /><Relationship Type="http://schemas.openxmlformats.org/officeDocument/2006/relationships/slide" Target="/ppt/slides/slide1.xml" Id="R1d782ca1dda648c5" /><Relationship Type="http://schemas.openxmlformats.org/officeDocument/2006/relationships/slide" Target="/ppt/slides/slide2.xml" Id="Rdd2f8ce9310340e3" /><Relationship Type="http://schemas.openxmlformats.org/officeDocument/2006/relationships/slide" Target="/ppt/slides/slide3.xml" Id="Raab52d1162e14359" /><Relationship Type="http://schemas.openxmlformats.org/officeDocument/2006/relationships/slide" Target="/ppt/slides/slide4.xml" Id="Rbc1f9215deed456b" /><Relationship Type="http://schemas.openxmlformats.org/officeDocument/2006/relationships/slide" Target="/ppt/slides/slide5.xml" Id="Rcc7453981745481f" /><Relationship Type="http://schemas.openxmlformats.org/officeDocument/2006/relationships/slide" Target="/ppt/slides/slide6.xml" Id="R37fe2e9f469a42dd" /><Relationship Type="http://schemas.openxmlformats.org/officeDocument/2006/relationships/slide" Target="/ppt/slides/slide7.xml" Id="R92a8082c93c040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62d688cb24d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06f9cc62d40b7" /><Relationship Type="http://schemas.openxmlformats.org/officeDocument/2006/relationships/theme" Target="/ppt/slideMasters/theme/theme1.xml" Id="R3e88961fc08f43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806f9cc62d40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8c0ebc17c4f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56fc7001a4e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f66876521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c99032c7b4d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e94c1b5c342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c8a2de0aa45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781625ce240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JUKO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JUKO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−23 742 115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4 719 810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5 937 895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oddvar@nordbolig.no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988 942 669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JUKO INVEST AS</a:t>
            </a:r>
          </a:p>
        </p:txBody>
      </p:sp>
    </p:spTree>
  </p:cSld>
  <p:clrMapOvr>
    <a:masterClrMapping xmlns:a="http://schemas.openxmlformats.org/drawingml/2006/main"/>
  </p:clrMapOvr>
</p:sld>
</file>